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94675" autoAdjust="0"/>
  </p:normalViewPr>
  <p:slideViewPr>
    <p:cSldViewPr showGuides="1">
      <p:cViewPr varScale="1">
        <p:scale>
          <a:sx n="109" d="100"/>
          <a:sy n="109" d="100"/>
        </p:scale>
        <p:origin x="15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4673BF-8111-4790-BF04-BEED2F6D4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16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6CE3B9-768F-407F-B78B-B5A18FC99CA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67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6CE3B9-768F-407F-B78B-B5A18FC99CA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9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6CE3B9-768F-407F-B78B-B5A18FC99CA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2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9E3A7-4F21-44A4-B283-C10C77543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6A9A-7129-411E-9221-7435DDEC4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0773-2868-4BC1-B73C-26E0AB4CB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7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F073B-AB31-4CBC-AC62-82F166420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CC7D-A0B3-4FF0-BB3C-B8498F13F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6090C-2E9D-4FE7-BABF-EA778C029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0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7E076-613C-43F2-923C-0F53524C1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6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E6D7-D0BF-4DDF-853F-BB7609D9A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4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BCE6D-CEF7-48D5-968E-CE66DE756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7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1D9D3-4FD2-43FB-ACA4-2CAA6D732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6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F167B-0458-43B6-A7A8-1F719229D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0C8CF3B-180D-4B50-AE7A-8F04B5C12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ldb.org/python_pinge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1C3B5B-7727-4687-A6F5-9BA47750A5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3228740" y="152400"/>
            <a:ext cx="268652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61521" y="1496407"/>
            <a:ext cx="162095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err="1"/>
              <a:t>Pinger</a:t>
            </a:r>
            <a:r>
              <a:rPr lang="en-US" b="1" dirty="0"/>
              <a:t> </a:t>
            </a:r>
            <a:r>
              <a:rPr lang="en-US" b="1" dirty="0" smtClean="0"/>
              <a:t>Script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2523971" y="1969610"/>
            <a:ext cx="4096058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u="sng" kern="1800" dirty="0">
                <a:solidFill>
                  <a:srgbClr val="0000FF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http://goldb.org/python_pinger.html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5120" y="2507280"/>
            <a:ext cx="7373760" cy="378565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pinger.py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Host/Device Ping Utility for Windows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Corey Goldberg (www.goldb.org), 2008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</a:t>
            </a:r>
            <a:r>
              <a:rPr 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Pinger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uses your system's ping utility to send an ICMP ECHO_REQUEST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to a list of hosts or devices.  This is useful for measuring network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 latency and verifying hosts are alive.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re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subprocess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Popen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PIPE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threading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8039" y="6096801"/>
            <a:ext cx="126792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pic>
        <p:nvPicPr>
          <p:cNvPr id="15" name="Picture 2" descr="Image result for pyth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1C3B5B-7727-4687-A6F5-9BA47750A5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85120" y="1508750"/>
            <a:ext cx="7373760" cy="45243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Pinger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__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__(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hosts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host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hosts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pa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PingAgent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(host)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pa.start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PingAgent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__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__(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.__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__(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.host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host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run(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p =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Popen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'ping -n 1 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.host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=PIPE)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m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re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.search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'Average = (.*)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ms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p.stdout.read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().decode(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"utf-8"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m: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'Round Trip Time: %s 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ms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 - %s\n'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% 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m.group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(1),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.host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'Error: Invalid Response -'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.host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8303" y="6002135"/>
            <a:ext cx="126792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228740" y="152400"/>
            <a:ext cx="268652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  <p:pic>
        <p:nvPicPr>
          <p:cNvPr id="14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2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399213"/>
            <a:ext cx="1460500" cy="322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1C3B5B-7727-4687-A6F5-9BA47750A5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85120" y="1508750"/>
            <a:ext cx="7373760" cy="206210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__name__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'__main__'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hosts = [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'www.cyber.org.il'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'www.ynet.co.il'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'www.google.com'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'www.yahoo.com'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]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Pinger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(hosts)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8040" y="3416964"/>
            <a:ext cx="126792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end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885120" y="4110516"/>
            <a:ext cx="737376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Round Trip Time: 82 </a:t>
            </a:r>
            <a:r>
              <a:rPr lang="en-US" dirty="0" err="1">
                <a:solidFill>
                  <a:schemeClr val="bg1"/>
                </a:solidFill>
              </a:rPr>
              <a:t>ms</a:t>
            </a:r>
            <a:r>
              <a:rPr lang="en-US" dirty="0">
                <a:solidFill>
                  <a:schemeClr val="bg1"/>
                </a:solidFill>
              </a:rPr>
              <a:t> - www.google.com</a:t>
            </a:r>
          </a:p>
          <a:p>
            <a:r>
              <a:rPr lang="en-US" dirty="0">
                <a:solidFill>
                  <a:schemeClr val="bg1"/>
                </a:solidFill>
              </a:rPr>
              <a:t>Round Trip Time: 9 </a:t>
            </a:r>
            <a:r>
              <a:rPr lang="en-US" dirty="0" err="1">
                <a:solidFill>
                  <a:schemeClr val="bg1"/>
                </a:solidFill>
              </a:rPr>
              <a:t>ms</a:t>
            </a:r>
            <a:r>
              <a:rPr lang="en-US" dirty="0">
                <a:solidFill>
                  <a:schemeClr val="bg1"/>
                </a:solidFill>
              </a:rPr>
              <a:t> - www.cyber.org.il</a:t>
            </a:r>
          </a:p>
          <a:p>
            <a:r>
              <a:rPr lang="en-US" dirty="0">
                <a:solidFill>
                  <a:schemeClr val="bg1"/>
                </a:solidFill>
              </a:rPr>
              <a:t>Round Trip Time: 76 </a:t>
            </a:r>
            <a:r>
              <a:rPr lang="en-US" dirty="0" err="1">
                <a:solidFill>
                  <a:schemeClr val="bg1"/>
                </a:solidFill>
              </a:rPr>
              <a:t>ms</a:t>
            </a:r>
            <a:r>
              <a:rPr lang="en-US" dirty="0">
                <a:solidFill>
                  <a:schemeClr val="bg1"/>
                </a:solidFill>
              </a:rPr>
              <a:t> - www.yahoo.com</a:t>
            </a:r>
          </a:p>
          <a:p>
            <a:r>
              <a:rPr lang="en-US" dirty="0">
                <a:solidFill>
                  <a:schemeClr val="bg1"/>
                </a:solidFill>
              </a:rPr>
              <a:t>Round Trip Time: 7 </a:t>
            </a:r>
            <a:r>
              <a:rPr lang="en-US" dirty="0" err="1">
                <a:solidFill>
                  <a:schemeClr val="bg1"/>
                </a:solidFill>
              </a:rPr>
              <a:t>ms</a:t>
            </a:r>
            <a:r>
              <a:rPr lang="en-US" dirty="0">
                <a:solidFill>
                  <a:schemeClr val="bg1"/>
                </a:solidFill>
              </a:rPr>
              <a:t> - www.ynet.co.il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228740" y="152400"/>
            <a:ext cx="268652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Thread</a:t>
            </a:r>
          </a:p>
        </p:txBody>
      </p:sp>
      <p:pic>
        <p:nvPicPr>
          <p:cNvPr id="15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1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1012</TotalTime>
  <Words>269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Consolas</vt:lpstr>
      <vt:lpstr>inherit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86</cp:revision>
  <dcterms:created xsi:type="dcterms:W3CDTF">2008-08-03T16:05:36Z</dcterms:created>
  <dcterms:modified xsi:type="dcterms:W3CDTF">2018-05-23T09:16:25Z</dcterms:modified>
</cp:coreProperties>
</file>