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291" r:id="rId3"/>
    <p:sldId id="293" r:id="rId4"/>
    <p:sldId id="295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FF99"/>
    <a:srgbClr val="C0C0C0"/>
    <a:srgbClr val="669999"/>
    <a:srgbClr val="6666CC"/>
    <a:srgbClr val="33CC33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15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3118FA1-E17B-4552-BCE5-07606D944BF9}" type="datetimeFigureOut">
              <a:rPr lang="en-US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7FB5D8-598E-4E49-82FA-FEA1BB434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4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018C16-00CF-417B-9543-426AA2F9F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533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48F51D-E35D-47B0-A200-2A47042D93B3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304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48F51D-E35D-47B0-A200-2A47042D93B3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367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48F51D-E35D-47B0-A200-2A47042D93B3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346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48F51D-E35D-47B0-A200-2A47042D93B3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6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13C87-6124-4E9A-905A-D79495038421}" type="datetime10">
              <a:rPr lang="en-US"/>
              <a:pPr>
                <a:defRPr/>
              </a:pPr>
              <a:t>09:07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C352C-5491-4ADD-B0DA-1C8EDAE43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0FDCF-F5FC-4D1C-B3D3-4A0CA3AFEB0C}" type="datetime10">
              <a:rPr lang="en-US"/>
              <a:pPr>
                <a:defRPr/>
              </a:pPr>
              <a:t>09:07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D720C-28F2-4BDB-9A42-923CE76BD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0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F710F-2A33-416B-AC7A-E18A9B5EFC03}" type="datetime10">
              <a:rPr lang="en-US"/>
              <a:pPr>
                <a:defRPr/>
              </a:pPr>
              <a:t>09:07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1A056-219A-4A02-ABE4-8BDAFEA5C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03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5C57D-903E-4B17-8212-8C47C1784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78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D31E4-C644-42DD-97A3-BEF7027F7DEE}" type="datetime10">
              <a:rPr lang="en-US"/>
              <a:pPr>
                <a:defRPr/>
              </a:pPr>
              <a:t>09:07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BC192-3F2B-4D46-ACCA-C2A9E4663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20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3F31D-2C17-466E-882A-299072A8F3BC}" type="datetime10">
              <a:rPr lang="en-US"/>
              <a:pPr>
                <a:defRPr/>
              </a:pPr>
              <a:t>09:07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45F76-29DE-4BE8-AC87-2034FF80C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14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53D64-EFC5-4D43-A40D-6D86AA87474A}" type="datetime10">
              <a:rPr lang="en-US"/>
              <a:pPr>
                <a:defRPr/>
              </a:pPr>
              <a:t>09:07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5554C-EFDD-4785-89CC-98CC52CB2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1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3EF66-D630-4FA3-8C0D-00B825BD0001}" type="datetime10">
              <a:rPr lang="en-US"/>
              <a:pPr>
                <a:defRPr/>
              </a:pPr>
              <a:t>09:07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F6043-DBEA-4CF6-8282-F79235B1B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45D80-E61D-4CF0-BFA3-CE091B78413C}" type="datetime10">
              <a:rPr lang="en-US"/>
              <a:pPr>
                <a:defRPr/>
              </a:pPr>
              <a:t>09:07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34279-C50C-426C-9D9A-3952B81D6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50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40CB7-6B24-4D9B-B8EF-D74BCA4B242B}" type="datetime10">
              <a:rPr lang="en-US"/>
              <a:pPr>
                <a:defRPr/>
              </a:pPr>
              <a:t>09:07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0E2E9-5ED0-4F21-96D2-EB30F7B14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02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AAFF8-1446-48D0-8422-0A1308BA5A34}" type="datetime10">
              <a:rPr lang="en-US"/>
              <a:pPr>
                <a:defRPr/>
              </a:pPr>
              <a:t>09:07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6E793-E183-44EA-8095-9BA380386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670AE-2E75-4EC1-8B27-A684B7CAF735}" type="datetime10">
              <a:rPr lang="en-US"/>
              <a:pPr>
                <a:defRPr/>
              </a:pPr>
              <a:t>09:07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2F7A9-B09A-406C-981A-761BF6E4C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3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D7CD466-0DA7-4797-B279-E746ED781372}" type="datetime10">
              <a:rPr lang="en-US"/>
              <a:pPr>
                <a:defRPr/>
              </a:pPr>
              <a:t>09:07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B68C628-B54E-48ED-AE2A-AA982F1D1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  <p:sldLayoutId id="214748392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yber.org.il/python/python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C30B11-87F1-47DF-88EF-24E1719ABE7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2981325" y="263525"/>
            <a:ext cx="3200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err="1" smtClean="0">
                <a:solidFill>
                  <a:schemeClr val="bg1"/>
                </a:solidFill>
              </a:rPr>
              <a:t>SubProcess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3" name="Rectangle 2"/>
          <p:cNvSpPr/>
          <p:nvPr/>
        </p:nvSpPr>
        <p:spPr>
          <a:xfrm>
            <a:off x="2590800" y="1524000"/>
            <a:ext cx="3962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Inter-process </a:t>
            </a:r>
            <a:r>
              <a:rPr lang="en-US" b="1" dirty="0"/>
              <a:t>Communications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914400" y="2045732"/>
            <a:ext cx="73152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The </a:t>
            </a:r>
            <a:r>
              <a:rPr lang="en-US" dirty="0" err="1"/>
              <a:t>subprocess</a:t>
            </a:r>
            <a:r>
              <a:rPr lang="en-US" dirty="0"/>
              <a:t> module allows you to spawn new processes, connect to their input/output/error pipes, and obtain their return codes.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23925" y="2907650"/>
            <a:ext cx="73152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cyber.org.il/python/python.pdf</a:t>
            </a:r>
            <a:r>
              <a:rPr lang="en-US" dirty="0" smtClean="0"/>
              <a:t>  (page 123)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C30B11-87F1-47DF-88EF-24E1719ABE7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2981325" y="263525"/>
            <a:ext cx="3200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err="1" smtClean="0">
                <a:solidFill>
                  <a:schemeClr val="bg1"/>
                </a:solidFill>
              </a:rPr>
              <a:t>SubProcess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3" name="Rectangle 2"/>
          <p:cNvSpPr/>
          <p:nvPr/>
        </p:nvSpPr>
        <p:spPr>
          <a:xfrm>
            <a:off x="3505200" y="1524000"/>
            <a:ext cx="21336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err="1"/>
              <a:t>Example_Pipe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4980007"/>
            <a:ext cx="1676400" cy="36933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>
            <a:defPPr>
              <a:defRPr lang="en-US"/>
            </a:defPPr>
            <a:lvl1pPr algn="ctr" rtl="1" eaLnBrk="1" hangingPunct="1">
              <a:defRPr>
                <a:latin typeface="Arial" charset="0"/>
                <a:cs typeface="Arial" charset="0"/>
              </a:defRPr>
            </a:lvl1pPr>
          </a:lstStyle>
          <a:p>
            <a:r>
              <a:rPr lang="en-US" dirty="0"/>
              <a:t>parent.py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5513387" y="4080947"/>
            <a:ext cx="1954213" cy="4127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 rtl="1"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child.py</a:t>
            </a:r>
            <a:endParaRPr lang="en-US" dirty="0">
              <a:cs typeface="Miriam" pitchFamily="2" charset="-79"/>
            </a:endParaRPr>
          </a:p>
          <a:p>
            <a:pPr eaLnBrk="1" hangingPunct="1">
              <a:defRPr/>
            </a:pPr>
            <a:endParaRPr lang="en-US" dirty="0">
              <a:cs typeface="Miriam" pitchFamily="2" charset="-79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5513387" y="5835650"/>
            <a:ext cx="1954213" cy="4127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 rtl="1"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child.py</a:t>
            </a:r>
            <a:endParaRPr lang="en-US" dirty="0">
              <a:cs typeface="Miriam" pitchFamily="2" charset="-79"/>
            </a:endParaRPr>
          </a:p>
          <a:p>
            <a:pPr eaLnBrk="1" hangingPunct="1">
              <a:defRPr/>
            </a:pPr>
            <a:endParaRPr lang="en-US" dirty="0">
              <a:cs typeface="Miriam" pitchFamily="2" charset="-79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681984" y="5027361"/>
            <a:ext cx="1011618" cy="2687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4876799" y="4144515"/>
            <a:ext cx="636587" cy="2756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4864928" y="5908608"/>
            <a:ext cx="636587" cy="2756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05793" y="4199855"/>
            <a:ext cx="158815" cy="1925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08255" y="3625850"/>
            <a:ext cx="136447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222222"/>
                </a:solidFill>
                <a:ea typeface="Times New Roman" panose="02020603050405020304" pitchFamily="18" charset="0"/>
              </a:rPr>
              <a:t>subprocess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808255" y="5380466"/>
            <a:ext cx="136447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222222"/>
                </a:solidFill>
                <a:ea typeface="Times New Roman" panose="02020603050405020304" pitchFamily="18" charset="0"/>
              </a:rPr>
              <a:t>subprocess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2056725"/>
            <a:ext cx="731520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en-US" dirty="0" smtClean="0">
                <a:latin typeface="David" panose="020E0502060401010101" pitchFamily="34" charset="-79"/>
                <a:cs typeface="David" panose="020E0502060401010101" pitchFamily="34" charset="-79"/>
              </a:rPr>
              <a:t>parent.py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מפעיל שני תהליכים </a:t>
            </a:r>
            <a:r>
              <a:rPr lang="en-US" dirty="0" smtClean="0">
                <a:latin typeface="David" panose="020E0502060401010101" pitchFamily="34" charset="-79"/>
                <a:cs typeface="David" panose="020E0502060401010101" pitchFamily="34" charset="-79"/>
              </a:rPr>
              <a:t>child.py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. מעביר לשני תהליכים שמות הקבצים ומילה לחיפוש.</a:t>
            </a:r>
          </a:p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תהליכים פותכים קבצים ומחפשים בקבצים מילה </a:t>
            </a:r>
            <a:r>
              <a:rPr lang="en-US" dirty="0" smtClean="0">
                <a:latin typeface="David" panose="020E0502060401010101" pitchFamily="34" charset="-79"/>
                <a:cs typeface="David" panose="020E0502060401010101" pitchFamily="34" charset="-79"/>
              </a:rPr>
              <a:t>“</a:t>
            </a:r>
            <a:r>
              <a:rPr lang="en-US" dirty="0" smtClean="0">
                <a:latin typeface="David" panose="020E0502060401010101" pitchFamily="34" charset="-79"/>
                <a:cs typeface="David" panose="020E0502060401010101" pitchFamily="34" charset="-79"/>
              </a:rPr>
              <a:t>word”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2661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C30B11-87F1-47DF-88EF-24E1719ABE7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2981325" y="263525"/>
            <a:ext cx="3200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err="1" smtClean="0">
                <a:solidFill>
                  <a:schemeClr val="bg1"/>
                </a:solidFill>
              </a:rPr>
              <a:t>SubProcess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2" name="Rectangle 1"/>
          <p:cNvSpPr/>
          <p:nvPr/>
        </p:nvSpPr>
        <p:spPr>
          <a:xfrm>
            <a:off x="914400" y="1828800"/>
            <a:ext cx="7315200" cy="461664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import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os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import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subprocess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import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sys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child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os.path.join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os.path.dirname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(__file__),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"./child.py"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word  =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'word'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file = [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'./parent.py'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,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'./child.py'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]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pipes = []</a:t>
            </a: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in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range(0,2):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command = 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sys.executable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, child]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pipe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subprocess.Popen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(command,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stdin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=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subprocess.PIPE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pipes.append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(pipe)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pipe.stdin.write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word.encode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"utf8"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) +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b"\n"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pipe.stdin.write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(file[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].encode(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"utf8"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) +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b"\n"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pipe.stdin.close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while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pipes: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  pipe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pipes.pop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pipe.wait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43325" y="1650368"/>
            <a:ext cx="1676400" cy="36933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>
            <a:defPPr>
              <a:defRPr lang="en-US"/>
            </a:defPPr>
            <a:lvl1pPr algn="ctr" rtl="1" eaLnBrk="1" hangingPunct="1">
              <a:defRPr>
                <a:latin typeface="Arial" charset="0"/>
                <a:cs typeface="Arial" charset="0"/>
              </a:defRPr>
            </a:lvl1pPr>
          </a:lstStyle>
          <a:p>
            <a:r>
              <a:rPr lang="en-US" dirty="0"/>
              <a:t>parent.py</a:t>
            </a:r>
          </a:p>
        </p:txBody>
      </p:sp>
    </p:spTree>
    <p:extLst>
      <p:ext uri="{BB962C8B-B14F-4D97-AF65-F5344CB8AC3E}">
        <p14:creationId xmlns:p14="http://schemas.microsoft.com/office/powerpoint/2010/main" val="352032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C30B11-87F1-47DF-88EF-24E1719ABE7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2981325" y="263525"/>
            <a:ext cx="3200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err="1" smtClean="0">
                <a:solidFill>
                  <a:schemeClr val="bg1"/>
                </a:solidFill>
              </a:rPr>
              <a:t>SubProcess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2" name="Rectangle 1"/>
          <p:cNvSpPr/>
          <p:nvPr/>
        </p:nvSpPr>
        <p:spPr>
          <a:xfrm>
            <a:off x="914400" y="1828800"/>
            <a:ext cx="7315200" cy="332398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import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</a:t>
            </a:r>
            <a:r>
              <a:rPr lang="en-US" sz="1400" dirty="0">
                <a:solidFill>
                  <a:srgbClr val="6F008A"/>
                </a:solidFill>
                <a:highlight>
                  <a:srgbClr val="FFFFFF"/>
                </a:highlight>
                <a:latin typeface="+mn-lt"/>
              </a:rPr>
              <a:t>sys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word = </a:t>
            </a:r>
            <a:r>
              <a:rPr lang="en-US" sz="1400" dirty="0" err="1">
                <a:solidFill>
                  <a:srgbClr val="6F008A"/>
                </a:solidFill>
                <a:highlight>
                  <a:srgbClr val="FFFFFF"/>
                </a:highlight>
                <a:latin typeface="+mn-lt"/>
              </a:rPr>
              <a:t>sys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.stdin.readline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().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rstrip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filename = </a:t>
            </a:r>
            <a:r>
              <a:rPr lang="en-US" sz="1400" dirty="0" err="1">
                <a:solidFill>
                  <a:srgbClr val="6F008A"/>
                </a:solidFill>
                <a:highlight>
                  <a:srgbClr val="FFFFFF"/>
                </a:highlight>
                <a:latin typeface="+mn-lt"/>
              </a:rPr>
              <a:t>sys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.stdin.readline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().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rstrip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try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with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open(filename,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</a:t>
            </a:r>
            <a:r>
              <a:rPr lang="en-US" sz="1400" dirty="0" err="1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rb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)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as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fh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while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True: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    current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fh.readline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not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current: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break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(word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in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current ):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print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"find: {0} {1}"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.format(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filename,word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))</a:t>
            </a: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except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: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pass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600650" y="1609825"/>
            <a:ext cx="1954213" cy="4127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 rtl="1"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child.py</a:t>
            </a:r>
            <a:endParaRPr lang="en-US" dirty="0">
              <a:cs typeface="Miriam" pitchFamily="2" charset="-79"/>
            </a:endParaRPr>
          </a:p>
          <a:p>
            <a:pPr eaLnBrk="1" hangingPunct="1">
              <a:defRPr/>
            </a:pPr>
            <a:endParaRPr lang="en-US" dirty="0">
              <a:cs typeface="Miriam" pitchFamily="2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1150" y="5231249"/>
            <a:ext cx="7308450" cy="116955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find: ./parent.py word</a:t>
            </a:r>
          </a:p>
          <a:p>
            <a:r>
              <a:rPr lang="en-US" sz="1400" dirty="0">
                <a:solidFill>
                  <a:schemeClr val="bg1"/>
                </a:solidFill>
              </a:rPr>
              <a:t>find: ./parent.py word</a:t>
            </a:r>
          </a:p>
          <a:p>
            <a:r>
              <a:rPr lang="en-US" sz="1400" dirty="0">
                <a:solidFill>
                  <a:schemeClr val="bg1"/>
                </a:solidFill>
              </a:rPr>
              <a:t>find: ./child.py word</a:t>
            </a:r>
          </a:p>
          <a:p>
            <a:r>
              <a:rPr lang="en-US" sz="1400" dirty="0">
                <a:solidFill>
                  <a:schemeClr val="bg1"/>
                </a:solidFill>
              </a:rPr>
              <a:t>find: ./child.py word</a:t>
            </a:r>
          </a:p>
          <a:p>
            <a:r>
              <a:rPr lang="en-US" sz="1400" dirty="0">
                <a:solidFill>
                  <a:schemeClr val="bg1"/>
                </a:solidFill>
              </a:rPr>
              <a:t>find: ./child.py word</a:t>
            </a:r>
          </a:p>
        </p:txBody>
      </p:sp>
    </p:spTree>
    <p:extLst>
      <p:ext uri="{BB962C8B-B14F-4D97-AF65-F5344CB8AC3E}">
        <p14:creationId xmlns:p14="http://schemas.microsoft.com/office/powerpoint/2010/main" val="40831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3398</TotalTime>
  <Words>265</Words>
  <Application>Microsoft Office PowerPoint</Application>
  <PresentationFormat>On-screen Show (4:3)</PresentationFormat>
  <Paragraphs>74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David</vt:lpstr>
      <vt:lpstr>Miriam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317</cp:revision>
  <dcterms:created xsi:type="dcterms:W3CDTF">2008-08-03T16:05:36Z</dcterms:created>
  <dcterms:modified xsi:type="dcterms:W3CDTF">2017-09-19T06:09:59Z</dcterms:modified>
</cp:coreProperties>
</file>