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3" r:id="rId3"/>
    <p:sldId id="264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CC33"/>
    <a:srgbClr val="EAEAEA"/>
    <a:srgbClr val="DDDDDD"/>
    <a:srgbClr val="FFFFCC"/>
    <a:srgbClr val="FFFF99"/>
    <a:srgbClr val="C0C0C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251A21-FC3A-4C81-A97F-8C5AAD6B4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935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28624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9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3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2C9CA-941E-46AC-AC8C-1C5EC69C2CE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2152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679A-CB6D-4E01-ABB4-84058864A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30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DEA6F-40C9-4FF9-97DC-2969C854A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98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6DA05-415A-40AD-835C-9D8D735C7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80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C98E-4C29-489C-B109-25531F890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18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1724-0378-41AD-9F55-AA8B9B042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46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1E9D-43A6-46B3-8561-D41924144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55FBE-F756-41F1-9354-6815C13CD6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80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9116D-5D8E-4C26-B2F9-E289ADA3A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9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29E94-BC67-4121-9E4D-5975BF190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27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C873A-0889-4D02-8228-22B0C5944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73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8A526-E561-4286-AC9F-CE003E6C4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00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245FE9-CB61-4ED1-8688-60542A32F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2132328"/>
            <a:ext cx="73152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במדעי המחשב סיכום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ביקורת</a:t>
            </a:r>
            <a:r>
              <a:rPr lang="en-US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באנגלית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(Checksum</a:t>
            </a:r>
            <a:r>
              <a:rPr lang="en-US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הוא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קוד לזיהוי שגיאות, המאפשר זיהוי של שגיאות ובמקרים מסוימים אף את תיקונן באמצעות יתירות 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כלומר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באמצעות מידע עודף, באנגלית: </a:t>
            </a:r>
            <a:r>
              <a:rPr lang="en-US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Redundancy</a:t>
            </a:r>
            <a:r>
              <a:rPr lang="he-IL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6173" y="1570374"/>
            <a:ext cx="135165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</a:rPr>
              <a:t>Checksum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274209" y="3244334"/>
            <a:ext cx="259558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Checksum algorithms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496344" y="228600"/>
            <a:ext cx="4151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 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552575"/>
            <a:ext cx="4219575" cy="492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2900" y="2729962"/>
            <a:ext cx="3924300" cy="20002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0600" y="5029200"/>
            <a:ext cx="3581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4600" y="1423749"/>
            <a:ext cx="41148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Create Checksum File(s)</a:t>
            </a:r>
            <a:endParaRPr lang="en-US" b="1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028" name="Picture 4" descr="http://1.bp.blogspot.com/--JNPl0KQVKo/TpMGpXtHfaI/AAAAAAAAAyI/juPhRLNHbws/s1600/Total-Commander-8.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977"/>
            <a:ext cx="916086" cy="9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677" y="1600200"/>
            <a:ext cx="5758646" cy="426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5562" y="2209800"/>
            <a:ext cx="3952875" cy="1552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9875" y="4333875"/>
            <a:ext cx="3524250" cy="19526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14600" y="1423749"/>
            <a:ext cx="41148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Create Checksum File(s)</a:t>
            </a:r>
            <a:endParaRPr lang="en-US" b="1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828800" y="228600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Total Commander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3AA8E-4694-4E70-835C-3F545A2BE4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167640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File System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</p:spTree>
    <p:extLst>
      <p:ext uri="{BB962C8B-B14F-4D97-AF65-F5344CB8AC3E}">
        <p14:creationId xmlns:p14="http://schemas.microsoft.com/office/powerpoint/2010/main" val="3345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1200</TotalTime>
  <Words>71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David</vt:lpstr>
      <vt:lpstr>Impact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User-20</cp:lastModifiedBy>
  <cp:revision>99</cp:revision>
  <dcterms:created xsi:type="dcterms:W3CDTF">2008-08-03T16:05:36Z</dcterms:created>
  <dcterms:modified xsi:type="dcterms:W3CDTF">2018-02-12T11:23:58Z</dcterms:modified>
</cp:coreProperties>
</file>