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1" r:id="rId5"/>
    <p:sldId id="263" r:id="rId6"/>
    <p:sldId id="264" r:id="rId7"/>
    <p:sldId id="262" r:id="rId8"/>
    <p:sldId id="260"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BBE0E3"/>
    <a:srgbClr val="DDDDDD"/>
    <a:srgbClr val="FFFF99"/>
    <a:srgbClr val="C0C0C0"/>
    <a:srgbClr val="669999"/>
    <a:srgbClr val="6666CC"/>
    <a:srgbClr val="797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showGuides="1">
      <p:cViewPr varScale="1">
        <p:scale>
          <a:sx n="110" d="100"/>
          <a:sy n="110" d="100"/>
        </p:scale>
        <p:origin x="1574" y="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9934437-6E55-4925-88B9-BA305250CDBE}" type="slidenum">
              <a:rPr lang="en-US"/>
              <a:pPr>
                <a:defRPr/>
              </a:pPr>
              <a:t>‹#›</a:t>
            </a:fld>
            <a:endParaRPr lang="en-US"/>
          </a:p>
        </p:txBody>
      </p:sp>
    </p:spTree>
    <p:extLst>
      <p:ext uri="{BB962C8B-B14F-4D97-AF65-F5344CB8AC3E}">
        <p14:creationId xmlns:p14="http://schemas.microsoft.com/office/powerpoint/2010/main" val="96618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DDB2D3-D9D5-4F39-93FD-59429CF57A5A}" type="slidenum">
              <a:rPr lang="en-US" altLang="en-US" smtClean="0"/>
              <a:pPr>
                <a:spcBef>
                  <a:spcPct val="0"/>
                </a:spcBef>
              </a:pPr>
              <a:t>1</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2131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DC49510-A5FD-4AC7-AC59-B063CAAB7426}" type="slidenum">
              <a:rPr lang="en-US" altLang="en-US" smtClean="0"/>
              <a:pPr>
                <a:spcBef>
                  <a:spcPct val="0"/>
                </a:spcBef>
              </a:pPr>
              <a:t>2</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58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6E675D-9047-4DF8-A370-CA3848B6F13E}" type="slidenum">
              <a:rPr lang="en-US" altLang="en-US" smtClean="0"/>
              <a:pPr>
                <a:spcBef>
                  <a:spcPct val="0"/>
                </a:spcBef>
              </a:pPr>
              <a:t>3</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367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6E675D-9047-4DF8-A370-CA3848B6F13E}" type="slidenum">
              <a:rPr lang="en-US" altLang="en-US" smtClean="0"/>
              <a:pPr>
                <a:spcBef>
                  <a:spcPct val="0"/>
                </a:spcBef>
              </a:pPr>
              <a:t>4</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744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6E675D-9047-4DF8-A370-CA3848B6F13E}" type="slidenum">
              <a:rPr lang="en-US" altLang="en-US" smtClean="0"/>
              <a:pPr>
                <a:spcBef>
                  <a:spcPct val="0"/>
                </a:spcBef>
              </a:pPr>
              <a:t>5</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0447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6E675D-9047-4DF8-A370-CA3848B6F13E}" type="slidenum">
              <a:rPr lang="en-US" altLang="en-US" smtClean="0"/>
              <a:pPr>
                <a:spcBef>
                  <a:spcPct val="0"/>
                </a:spcBef>
              </a:pPr>
              <a:t>6</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41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6E675D-9047-4DF8-A370-CA3848B6F13E}" type="slidenum">
              <a:rPr lang="en-US" altLang="en-US" smtClean="0"/>
              <a:pPr>
                <a:spcBef>
                  <a:spcPct val="0"/>
                </a:spcBef>
              </a:pPr>
              <a:t>7</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9334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6E675D-9047-4DF8-A370-CA3848B6F13E}" type="slidenum">
              <a:rPr lang="en-US" altLang="en-US" smtClean="0"/>
              <a:pPr>
                <a:spcBef>
                  <a:spcPct val="0"/>
                </a:spcBef>
              </a:pPr>
              <a:t>8</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879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628AB9B0-0D37-4D8C-A00F-1727982079AD}" type="slidenum">
              <a:rPr lang="en-US"/>
              <a:pPr>
                <a:defRPr/>
              </a:pPr>
              <a:t>‹#›</a:t>
            </a:fld>
            <a:endParaRPr lang="en-US"/>
          </a:p>
        </p:txBody>
      </p:sp>
    </p:spTree>
    <p:extLst>
      <p:ext uri="{BB962C8B-B14F-4D97-AF65-F5344CB8AC3E}">
        <p14:creationId xmlns:p14="http://schemas.microsoft.com/office/powerpoint/2010/main" val="1652202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365D1E54-7629-408F-8BA8-73AF763B4863}" type="slidenum">
              <a:rPr lang="en-US"/>
              <a:pPr>
                <a:defRPr/>
              </a:pPr>
              <a:t>‹#›</a:t>
            </a:fld>
            <a:endParaRPr lang="en-US"/>
          </a:p>
        </p:txBody>
      </p:sp>
    </p:spTree>
    <p:extLst>
      <p:ext uri="{BB962C8B-B14F-4D97-AF65-F5344CB8AC3E}">
        <p14:creationId xmlns:p14="http://schemas.microsoft.com/office/powerpoint/2010/main" val="247966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88529065-4B22-4DF9-9791-520740A90D2E}" type="slidenum">
              <a:rPr lang="en-US"/>
              <a:pPr>
                <a:defRPr/>
              </a:pPr>
              <a:t>‹#›</a:t>
            </a:fld>
            <a:endParaRPr lang="en-US"/>
          </a:p>
        </p:txBody>
      </p:sp>
    </p:spTree>
    <p:extLst>
      <p:ext uri="{BB962C8B-B14F-4D97-AF65-F5344CB8AC3E}">
        <p14:creationId xmlns:p14="http://schemas.microsoft.com/office/powerpoint/2010/main" val="2088517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1C0D5E5E-823C-4E8F-B8FC-AF168F9AB5C3}" type="slidenum">
              <a:rPr lang="en-US"/>
              <a:pPr>
                <a:defRPr/>
              </a:pPr>
              <a:t>‹#›</a:t>
            </a:fld>
            <a:endParaRPr lang="en-US"/>
          </a:p>
        </p:txBody>
      </p:sp>
    </p:spTree>
    <p:extLst>
      <p:ext uri="{BB962C8B-B14F-4D97-AF65-F5344CB8AC3E}">
        <p14:creationId xmlns:p14="http://schemas.microsoft.com/office/powerpoint/2010/main" val="109553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AD63598E-F721-4F9D-8ABB-A621AAEA8829}" type="slidenum">
              <a:rPr lang="en-US"/>
              <a:pPr>
                <a:defRPr/>
              </a:pPr>
              <a:t>‹#›</a:t>
            </a:fld>
            <a:endParaRPr lang="en-US"/>
          </a:p>
        </p:txBody>
      </p:sp>
    </p:spTree>
    <p:extLst>
      <p:ext uri="{BB962C8B-B14F-4D97-AF65-F5344CB8AC3E}">
        <p14:creationId xmlns:p14="http://schemas.microsoft.com/office/powerpoint/2010/main" val="222910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2ABD1784-EB60-49A6-9D0D-BB8B3A5E7E6D}" type="slidenum">
              <a:rPr lang="en-US"/>
              <a:pPr>
                <a:defRPr/>
              </a:pPr>
              <a:t>‹#›</a:t>
            </a:fld>
            <a:endParaRPr lang="en-US"/>
          </a:p>
        </p:txBody>
      </p:sp>
    </p:spTree>
    <p:extLst>
      <p:ext uri="{BB962C8B-B14F-4D97-AF65-F5344CB8AC3E}">
        <p14:creationId xmlns:p14="http://schemas.microsoft.com/office/powerpoint/2010/main" val="718887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F0475E91-576D-4B71-9DE0-AD1B0C01E4D9}" type="slidenum">
              <a:rPr lang="en-US"/>
              <a:pPr>
                <a:defRPr/>
              </a:pPr>
              <a:t>‹#›</a:t>
            </a:fld>
            <a:endParaRPr lang="en-US"/>
          </a:p>
        </p:txBody>
      </p:sp>
    </p:spTree>
    <p:extLst>
      <p:ext uri="{BB962C8B-B14F-4D97-AF65-F5344CB8AC3E}">
        <p14:creationId xmlns:p14="http://schemas.microsoft.com/office/powerpoint/2010/main" val="383894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98F63E56-F95D-4402-A3E9-8991DDF58877}" type="slidenum">
              <a:rPr lang="en-US"/>
              <a:pPr>
                <a:defRPr/>
              </a:pPr>
              <a:t>‹#›</a:t>
            </a:fld>
            <a:endParaRPr lang="en-US"/>
          </a:p>
        </p:txBody>
      </p:sp>
    </p:spTree>
    <p:extLst>
      <p:ext uri="{BB962C8B-B14F-4D97-AF65-F5344CB8AC3E}">
        <p14:creationId xmlns:p14="http://schemas.microsoft.com/office/powerpoint/2010/main" val="260442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0D3D13C4-99FA-462B-AE5C-0426CDAEAEBA}" type="slidenum">
              <a:rPr lang="en-US"/>
              <a:pPr>
                <a:defRPr/>
              </a:pPr>
              <a:t>‹#›</a:t>
            </a:fld>
            <a:endParaRPr lang="en-US"/>
          </a:p>
        </p:txBody>
      </p:sp>
    </p:spTree>
    <p:extLst>
      <p:ext uri="{BB962C8B-B14F-4D97-AF65-F5344CB8AC3E}">
        <p14:creationId xmlns:p14="http://schemas.microsoft.com/office/powerpoint/2010/main" val="85154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E9BABE6C-97C3-4DF9-9D4E-83D614A063B7}" type="slidenum">
              <a:rPr lang="en-US"/>
              <a:pPr>
                <a:defRPr/>
              </a:pPr>
              <a:t>‹#›</a:t>
            </a:fld>
            <a:endParaRPr lang="en-US"/>
          </a:p>
        </p:txBody>
      </p:sp>
    </p:spTree>
    <p:extLst>
      <p:ext uri="{BB962C8B-B14F-4D97-AF65-F5344CB8AC3E}">
        <p14:creationId xmlns:p14="http://schemas.microsoft.com/office/powerpoint/2010/main" val="164003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5D338B69-7D5E-4174-9A7C-B5C7B8C88C2A}" type="slidenum">
              <a:rPr lang="en-US"/>
              <a:pPr>
                <a:defRPr/>
              </a:pPr>
              <a:t>‹#›</a:t>
            </a:fld>
            <a:endParaRPr lang="en-US"/>
          </a:p>
        </p:txBody>
      </p:sp>
    </p:spTree>
    <p:extLst>
      <p:ext uri="{BB962C8B-B14F-4D97-AF65-F5344CB8AC3E}">
        <p14:creationId xmlns:p14="http://schemas.microsoft.com/office/powerpoint/2010/main" val="51513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charset="0"/>
                <a:cs typeface="Arial"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313E277-206C-4D74-8CA2-2CA96B4C57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images.google.ru/imgres?imgurl=http://all-windows.ru/wp-content/uploads/2008/05/windows_logo.jpg&amp;imgrefurl=http://all-windows.ru/&amp;h=400&amp;w=550&amp;sz=14&amp;hl=ru&amp;start=2&amp;sig2=rQnc4-YTbGsBJ6yOyRpAHA&amp;usg=__0qx4Tx2xPUBJcpNBrRhObTw8HAA=&amp;tbnid=0J1IZzEKfpbWZM:&amp;tbnh=97&amp;tbnw=133&amp;ei=rmEFSdn4KIva1gbd4aGmDg&amp;prev=/images?q%3Dwindows%26gbv%3D2%26hl%3Dru%26newwindow%3D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hyperlink" Target="https://www.nirsoft.net/utils/event_log_channels_view.html" TargetMode="Externa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hyperlink" Target="https://www.nirsoft.net/utils/full_event_log_view.html" TargetMode="Externa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16BD8D6-797E-4696-8429-BD46B2E91831}" type="slidenum">
              <a:rPr lang="en-US" altLang="en-US" sz="1400" smtClean="0"/>
              <a:pPr>
                <a:spcBef>
                  <a:spcPct val="0"/>
                </a:spcBef>
                <a:buFontTx/>
                <a:buNone/>
              </a:pPr>
              <a:t>1</a:t>
            </a:fld>
            <a:endParaRPr lang="en-US" altLang="en-US" sz="1400" smtClean="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Rectangle 7"/>
          <p:cNvSpPr>
            <a:spLocks noChangeArrowheads="1"/>
          </p:cNvSpPr>
          <p:nvPr/>
        </p:nvSpPr>
        <p:spPr bwMode="auto">
          <a:xfrm>
            <a:off x="2818606" y="152400"/>
            <a:ext cx="3506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Event Log</a:t>
            </a:r>
            <a:endParaRPr lang="en-US" altLang="en-US" sz="4400" dirty="0">
              <a:solidFill>
                <a:schemeClr val="bg1"/>
              </a:solidFill>
              <a:cs typeface="Miriam" panose="020B0502050101010101" pitchFamily="34" charset="-79"/>
            </a:endParaRPr>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3083" name="Picture 17" descr="http://windows7supportnow.com/wp-content/uploads/2012/02/Windows-sup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273050"/>
            <a:ext cx="8318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914400" y="1600200"/>
            <a:ext cx="7315200" cy="1477963"/>
          </a:xfrm>
          <a:prstGeom prst="rect">
            <a:avLst/>
          </a:prstGeom>
          <a:solidFill>
            <a:schemeClr val="bg1">
              <a:lumMod val="95000"/>
            </a:schemeClr>
          </a:solidFill>
        </p:spPr>
        <p:txBody>
          <a:bodyPr>
            <a:spAutoFit/>
          </a:bodyPr>
          <a:lstStyle/>
          <a:p>
            <a:pPr>
              <a:defRPr/>
            </a:pPr>
            <a:r>
              <a:rPr lang="en-US" dirty="0">
                <a:latin typeface="WOL_Reg"/>
              </a:rPr>
              <a:t>Event Viewer is a tool that displays detailed information about significant events (for example, programs that don't start as expected or updates that are downloaded automatically) on your computer. Event Viewer can be helpful when troubleshooting problems and errors with Windows and other programs.</a:t>
            </a:r>
            <a:endParaRPr lang="en-US" dirty="0"/>
          </a:p>
        </p:txBody>
      </p:sp>
      <p:pic>
        <p:nvPicPr>
          <p:cNvPr id="3085"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85975" y="3529013"/>
            <a:ext cx="497205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286000" y="5715000"/>
            <a:ext cx="19812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9E77FDB-3A09-4F50-A33C-C7BA1526A4C6}" type="slidenum">
              <a:rPr lang="en-US" altLang="en-US" sz="1400" smtClean="0"/>
              <a:pPr>
                <a:spcBef>
                  <a:spcPct val="0"/>
                </a:spcBef>
                <a:buFontTx/>
                <a:buNone/>
              </a:pPr>
              <a:t>2</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5131" name="Picture 17" descr="http://windows7supportnow.com/wp-content/uploads/2012/02/Windows-sup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273050"/>
            <a:ext cx="8318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19213" y="1447800"/>
            <a:ext cx="6505575"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7"/>
          <p:cNvSpPr>
            <a:spLocks noChangeArrowheads="1"/>
          </p:cNvSpPr>
          <p:nvPr/>
        </p:nvSpPr>
        <p:spPr bwMode="auto">
          <a:xfrm>
            <a:off x="2818606" y="152400"/>
            <a:ext cx="3506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Event Log</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7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33BE2B8-9258-43C6-93A8-6696F203007F}" type="slidenum">
              <a:rPr lang="en-US" altLang="en-US" sz="1400" smtClean="0"/>
              <a:pPr>
                <a:spcBef>
                  <a:spcPct val="0"/>
                </a:spcBef>
                <a:buFontTx/>
                <a:buNone/>
              </a:pPr>
              <a:t>3</a:t>
            </a:fld>
            <a:endParaRPr lang="en-US" altLang="en-US" sz="1400" smtClean="0"/>
          </a:p>
        </p:txBody>
      </p:sp>
      <p:sp>
        <p:nvSpPr>
          <p:cNvPr id="717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7179" name="Picture 17" descr="http://windows7supportnow.com/wp-content/uploads/2012/02/Windows-sup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273050"/>
            <a:ext cx="8318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4761724" y="1752600"/>
            <a:ext cx="1066800" cy="381000"/>
          </a:xfrm>
          <a:prstGeom prst="rect">
            <a:avLst/>
          </a:prstGeom>
          <a:solidFill>
            <a:schemeClr val="bg1">
              <a:lumMod val="85000"/>
            </a:schemeClr>
          </a:solidFill>
          <a:scene3d>
            <a:camera prst="orthographicFront"/>
            <a:lightRig rig="threePt" dir="t"/>
          </a:scene3d>
          <a:sp3d extrusionH="57150" contourW="76200">
            <a:bevelT w="31750"/>
            <a:bevelB w="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R</a:t>
            </a:r>
          </a:p>
        </p:txBody>
      </p:sp>
      <p:grpSp>
        <p:nvGrpSpPr>
          <p:cNvPr id="7183" name="Group 32"/>
          <p:cNvGrpSpPr>
            <a:grpSpLocks/>
          </p:cNvGrpSpPr>
          <p:nvPr/>
        </p:nvGrpSpPr>
        <p:grpSpPr bwMode="auto">
          <a:xfrm>
            <a:off x="3313924" y="1752600"/>
            <a:ext cx="1066800" cy="381000"/>
            <a:chOff x="685800" y="1600200"/>
            <a:chExt cx="1066800" cy="381000"/>
          </a:xfrm>
        </p:grpSpPr>
        <p:sp>
          <p:nvSpPr>
            <p:cNvPr id="15" name="Rectangle 14"/>
            <p:cNvSpPr/>
            <p:nvPr/>
          </p:nvSpPr>
          <p:spPr>
            <a:xfrm>
              <a:off x="685800" y="1600200"/>
              <a:ext cx="1066800" cy="381000"/>
            </a:xfrm>
            <a:prstGeom prst="rect">
              <a:avLst/>
            </a:prstGeom>
            <a:solidFill>
              <a:schemeClr val="bg1">
                <a:lumMod val="85000"/>
              </a:schemeClr>
            </a:solidFill>
            <a:scene3d>
              <a:camera prst="orthographicFront"/>
              <a:lightRig rig="threePt" dir="t"/>
            </a:scene3d>
            <a:sp3d extrusionH="57150" contourW="76200">
              <a:bevelT w="31750"/>
              <a:bevelB w="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pic>
          <p:nvPicPr>
            <p:cNvPr id="16" name="Picture 21" descr="http://tbn0.google.com/images?q=tbn:0J1IZzEKfpbWZM:http://all-windows.ru/wp-content/uploads/2008/05/windows_logo.jpg">
              <a:hlinkClick r:id="rId4"/>
            </p:cNvPr>
            <p:cNvPicPr>
              <a:picLocks noChangeAspect="1" noChangeArrowheads="1"/>
            </p:cNvPicPr>
            <p:nvPr/>
          </p:nvPicPr>
          <p:blipFill>
            <a:blip r:embed="rId5"/>
            <a:srcRect/>
            <a:stretch>
              <a:fillRect/>
            </a:stretch>
          </p:blipFill>
          <p:spPr bwMode="auto">
            <a:xfrm>
              <a:off x="981075" y="1619250"/>
              <a:ext cx="428625" cy="312738"/>
            </a:xfrm>
            <a:prstGeom prst="rect">
              <a:avLst/>
            </a:prstGeom>
            <a:solidFill>
              <a:schemeClr val="bg1">
                <a:lumMod val="85000"/>
              </a:schemeClr>
            </a:solidFill>
          </p:spPr>
        </p:pic>
      </p:grpSp>
      <p:sp>
        <p:nvSpPr>
          <p:cNvPr id="7184" name="TextBox 28"/>
          <p:cNvSpPr txBox="1">
            <a:spLocks noChangeArrowheads="1"/>
          </p:cNvSpPr>
          <p:nvPr/>
        </p:nvSpPr>
        <p:spPr bwMode="auto">
          <a:xfrm>
            <a:off x="4418824" y="1762125"/>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a:t>
            </a:r>
          </a:p>
        </p:txBody>
      </p:sp>
      <p:pic>
        <p:nvPicPr>
          <p:cNvPr id="7185" name="Pictur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605088" y="2743200"/>
            <a:ext cx="393382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7"/>
          <p:cNvSpPr>
            <a:spLocks noChangeArrowheads="1"/>
          </p:cNvSpPr>
          <p:nvPr/>
        </p:nvSpPr>
        <p:spPr bwMode="auto">
          <a:xfrm>
            <a:off x="2818606" y="152400"/>
            <a:ext cx="3506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Event Log</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7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33BE2B8-9258-43C6-93A8-6696F203007F}" type="slidenum">
              <a:rPr lang="en-US" altLang="en-US" sz="1400" smtClean="0"/>
              <a:pPr>
                <a:spcBef>
                  <a:spcPct val="0"/>
                </a:spcBef>
                <a:buFontTx/>
                <a:buNone/>
              </a:pPr>
              <a:t>4</a:t>
            </a:fld>
            <a:endParaRPr lang="en-US" altLang="en-US" sz="1400" smtClean="0"/>
          </a:p>
        </p:txBody>
      </p:sp>
      <p:sp>
        <p:nvSpPr>
          <p:cNvPr id="717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7179" name="Picture 17" descr="http://windows7supportnow.com/wp-content/uploads/2012/02/Windows-sup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273050"/>
            <a:ext cx="8318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7"/>
          <p:cNvSpPr>
            <a:spLocks noChangeArrowheads="1"/>
          </p:cNvSpPr>
          <p:nvPr/>
        </p:nvSpPr>
        <p:spPr bwMode="auto">
          <a:xfrm>
            <a:off x="2818606" y="152400"/>
            <a:ext cx="3506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Event Log</a:t>
            </a:r>
            <a:endParaRPr lang="en-US" altLang="en-US" sz="4400" dirty="0">
              <a:solidFill>
                <a:schemeClr val="bg1"/>
              </a:solidFill>
              <a:cs typeface="Miriam" panose="020B0502050101010101" pitchFamily="34" charset="-79"/>
            </a:endParaRPr>
          </a:p>
        </p:txBody>
      </p:sp>
      <p:pic>
        <p:nvPicPr>
          <p:cNvPr id="2" name="Picture 1"/>
          <p:cNvPicPr>
            <a:picLocks noChangeAspect="1"/>
          </p:cNvPicPr>
          <p:nvPr/>
        </p:nvPicPr>
        <p:blipFill>
          <a:blip r:embed="rId4"/>
          <a:stretch>
            <a:fillRect/>
          </a:stretch>
        </p:blipFill>
        <p:spPr>
          <a:xfrm>
            <a:off x="1495425" y="1785937"/>
            <a:ext cx="6153150" cy="3286125"/>
          </a:xfrm>
          <a:prstGeom prst="rect">
            <a:avLst/>
          </a:prstGeom>
        </p:spPr>
      </p:pic>
    </p:spTree>
    <p:extLst>
      <p:ext uri="{BB962C8B-B14F-4D97-AF65-F5344CB8AC3E}">
        <p14:creationId xmlns:p14="http://schemas.microsoft.com/office/powerpoint/2010/main" val="696347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7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33BE2B8-9258-43C6-93A8-6696F203007F}" type="slidenum">
              <a:rPr lang="en-US" altLang="en-US" sz="1400" smtClean="0"/>
              <a:pPr>
                <a:spcBef>
                  <a:spcPct val="0"/>
                </a:spcBef>
                <a:buFontTx/>
                <a:buNone/>
              </a:pPr>
              <a:t>5</a:t>
            </a:fld>
            <a:endParaRPr lang="en-US" altLang="en-US" sz="1400" smtClean="0"/>
          </a:p>
        </p:txBody>
      </p:sp>
      <p:sp>
        <p:nvSpPr>
          <p:cNvPr id="717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7179" name="Picture 17" descr="http://windows7supportnow.com/wp-content/uploads/2012/02/Windows-sup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273050"/>
            <a:ext cx="8318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7"/>
          <p:cNvSpPr>
            <a:spLocks noChangeArrowheads="1"/>
          </p:cNvSpPr>
          <p:nvPr/>
        </p:nvSpPr>
        <p:spPr bwMode="auto">
          <a:xfrm>
            <a:off x="2818606" y="152400"/>
            <a:ext cx="3506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Event Log</a:t>
            </a:r>
            <a:endParaRPr lang="en-US" altLang="en-US" sz="4400" dirty="0">
              <a:solidFill>
                <a:schemeClr val="bg1"/>
              </a:solidFill>
              <a:cs typeface="Miriam" panose="020B0502050101010101" pitchFamily="34" charset="-79"/>
            </a:endParaRPr>
          </a:p>
        </p:txBody>
      </p:sp>
      <p:sp>
        <p:nvSpPr>
          <p:cNvPr id="3" name="Rectangle 2"/>
          <p:cNvSpPr/>
          <p:nvPr/>
        </p:nvSpPr>
        <p:spPr>
          <a:xfrm>
            <a:off x="3421685" y="1600200"/>
            <a:ext cx="2300630" cy="369332"/>
          </a:xfrm>
          <a:prstGeom prst="rect">
            <a:avLst/>
          </a:prstGeom>
          <a:solidFill>
            <a:schemeClr val="bg1">
              <a:lumMod val="85000"/>
            </a:schemeClr>
          </a:solidFill>
        </p:spPr>
        <p:txBody>
          <a:bodyPr wrap="none">
            <a:spAutoFit/>
          </a:bodyPr>
          <a:lstStyle/>
          <a:p>
            <a:pPr algn="ctr"/>
            <a:r>
              <a:rPr lang="en-US" b="1" dirty="0" smtClean="0">
                <a:latin typeface="Open Sans"/>
              </a:rPr>
              <a:t>EVTX </a:t>
            </a:r>
            <a:r>
              <a:rPr lang="en-US" dirty="0" smtClean="0">
                <a:latin typeface="Open Sans"/>
              </a:rPr>
              <a:t>File </a:t>
            </a:r>
            <a:r>
              <a:rPr lang="en-US" dirty="0">
                <a:latin typeface="Open Sans"/>
              </a:rPr>
              <a:t>Extension</a:t>
            </a:r>
            <a:endParaRPr lang="en-US" b="0" i="0" dirty="0">
              <a:effectLst/>
              <a:latin typeface="Open Sans"/>
            </a:endParaRPr>
          </a:p>
        </p:txBody>
      </p:sp>
      <p:sp>
        <p:nvSpPr>
          <p:cNvPr id="5" name="Rectangle 4"/>
          <p:cNvSpPr/>
          <p:nvPr/>
        </p:nvSpPr>
        <p:spPr>
          <a:xfrm>
            <a:off x="914400" y="2286000"/>
            <a:ext cx="7315200" cy="1200329"/>
          </a:xfrm>
          <a:prstGeom prst="rect">
            <a:avLst/>
          </a:prstGeom>
          <a:solidFill>
            <a:schemeClr val="bg1">
              <a:lumMod val="95000"/>
            </a:schemeClr>
          </a:solidFill>
        </p:spPr>
        <p:txBody>
          <a:bodyPr wrap="square">
            <a:spAutoFit/>
          </a:bodyPr>
          <a:lstStyle/>
          <a:p>
            <a:r>
              <a:rPr lang="en-US" dirty="0"/>
              <a:t>Log file created by the Windows 7 Event Viewer; </a:t>
            </a:r>
            <a:endParaRPr lang="en-US" dirty="0" smtClean="0"/>
          </a:p>
          <a:p>
            <a:r>
              <a:rPr lang="en-US" dirty="0" smtClean="0"/>
              <a:t>contains </a:t>
            </a:r>
            <a:r>
              <a:rPr lang="en-US" dirty="0"/>
              <a:t>a list of events recorded by Windows; </a:t>
            </a:r>
            <a:endParaRPr lang="en-US" dirty="0" smtClean="0"/>
          </a:p>
          <a:p>
            <a:r>
              <a:rPr lang="en-US" dirty="0" smtClean="0"/>
              <a:t>saved </a:t>
            </a:r>
            <a:r>
              <a:rPr lang="en-US" dirty="0"/>
              <a:t>in a proprietary binary format that can only be viewed within the Event Viewer program.</a:t>
            </a:r>
          </a:p>
        </p:txBody>
      </p:sp>
    </p:spTree>
    <p:extLst>
      <p:ext uri="{BB962C8B-B14F-4D97-AF65-F5344CB8AC3E}">
        <p14:creationId xmlns:p14="http://schemas.microsoft.com/office/powerpoint/2010/main" val="3681653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7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33BE2B8-9258-43C6-93A8-6696F203007F}" type="slidenum">
              <a:rPr lang="en-US" altLang="en-US" sz="1400" smtClean="0"/>
              <a:pPr>
                <a:spcBef>
                  <a:spcPct val="0"/>
                </a:spcBef>
                <a:buFontTx/>
                <a:buNone/>
              </a:pPr>
              <a:t>6</a:t>
            </a:fld>
            <a:endParaRPr lang="en-US" altLang="en-US" sz="1400" smtClean="0"/>
          </a:p>
        </p:txBody>
      </p:sp>
      <p:sp>
        <p:nvSpPr>
          <p:cNvPr id="717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7179" name="Picture 17" descr="http://windows7supportnow.com/wp-content/uploads/2012/02/Windows-sup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273050"/>
            <a:ext cx="8318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7"/>
          <p:cNvSpPr>
            <a:spLocks noChangeArrowheads="1"/>
          </p:cNvSpPr>
          <p:nvPr/>
        </p:nvSpPr>
        <p:spPr bwMode="auto">
          <a:xfrm>
            <a:off x="2818606" y="152400"/>
            <a:ext cx="3506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Event Log</a:t>
            </a:r>
            <a:endParaRPr lang="en-US" altLang="en-US" sz="4400" dirty="0">
              <a:solidFill>
                <a:schemeClr val="bg1"/>
              </a:solidFill>
              <a:cs typeface="Miriam" panose="020B0502050101010101" pitchFamily="34" charset="-79"/>
            </a:endParaRPr>
          </a:p>
        </p:txBody>
      </p:sp>
      <p:pic>
        <p:nvPicPr>
          <p:cNvPr id="2" name="Picture 1"/>
          <p:cNvPicPr>
            <a:picLocks noChangeAspect="1"/>
          </p:cNvPicPr>
          <p:nvPr/>
        </p:nvPicPr>
        <p:blipFill>
          <a:blip r:embed="rId4"/>
          <a:stretch>
            <a:fillRect/>
          </a:stretch>
        </p:blipFill>
        <p:spPr>
          <a:xfrm>
            <a:off x="1981200" y="1935701"/>
            <a:ext cx="5181600" cy="3750254"/>
          </a:xfrm>
          <a:prstGeom prst="rect">
            <a:avLst/>
          </a:prstGeom>
        </p:spPr>
      </p:pic>
    </p:spTree>
    <p:extLst>
      <p:ext uri="{BB962C8B-B14F-4D97-AF65-F5344CB8AC3E}">
        <p14:creationId xmlns:p14="http://schemas.microsoft.com/office/powerpoint/2010/main" val="3831152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7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33BE2B8-9258-43C6-93A8-6696F203007F}" type="slidenum">
              <a:rPr lang="en-US" altLang="en-US" sz="1400" smtClean="0"/>
              <a:pPr>
                <a:spcBef>
                  <a:spcPct val="0"/>
                </a:spcBef>
                <a:buFontTx/>
                <a:buNone/>
              </a:pPr>
              <a:t>7</a:t>
            </a:fld>
            <a:endParaRPr lang="en-US" altLang="en-US" sz="1400" smtClean="0"/>
          </a:p>
        </p:txBody>
      </p:sp>
      <p:sp>
        <p:nvSpPr>
          <p:cNvPr id="717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7179" name="Picture 17" descr="http://windows7supportnow.com/wp-content/uploads/2012/02/Windows-sup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273050"/>
            <a:ext cx="8318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7"/>
          <p:cNvSpPr>
            <a:spLocks noChangeArrowheads="1"/>
          </p:cNvSpPr>
          <p:nvPr/>
        </p:nvSpPr>
        <p:spPr bwMode="auto">
          <a:xfrm>
            <a:off x="2818606" y="152400"/>
            <a:ext cx="3506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Event Log</a:t>
            </a:r>
            <a:endParaRPr lang="en-US" altLang="en-US" sz="4400" dirty="0">
              <a:solidFill>
                <a:schemeClr val="bg1"/>
              </a:solidFill>
              <a:cs typeface="Miriam" panose="020B0502050101010101" pitchFamily="34" charset="-79"/>
            </a:endParaRPr>
          </a:p>
        </p:txBody>
      </p:sp>
      <p:sp>
        <p:nvSpPr>
          <p:cNvPr id="3" name="Rectangle 2"/>
          <p:cNvSpPr/>
          <p:nvPr/>
        </p:nvSpPr>
        <p:spPr>
          <a:xfrm>
            <a:off x="2819400" y="1624445"/>
            <a:ext cx="3501921" cy="369332"/>
          </a:xfrm>
          <a:prstGeom prst="rect">
            <a:avLst/>
          </a:prstGeom>
          <a:solidFill>
            <a:schemeClr val="bg1">
              <a:lumMod val="85000"/>
            </a:schemeClr>
          </a:solidFill>
        </p:spPr>
        <p:txBody>
          <a:bodyPr wrap="none">
            <a:spAutoFit/>
          </a:bodyPr>
          <a:lstStyle/>
          <a:p>
            <a:pPr algn="ctr"/>
            <a:r>
              <a:rPr lang="en-US" b="1" dirty="0" err="1"/>
              <a:t>EventLogChannelsView</a:t>
            </a:r>
            <a:r>
              <a:rPr lang="en-US" b="1" dirty="0"/>
              <a:t> v1.16 </a:t>
            </a:r>
            <a:endParaRPr lang="en-US" dirty="0"/>
          </a:p>
        </p:txBody>
      </p:sp>
      <p:pic>
        <p:nvPicPr>
          <p:cNvPr id="1026" name="Picture 2" descr="https://www.nirsoft.net/nirsoft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634836"/>
            <a:ext cx="1676400" cy="4191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2362200"/>
            <a:ext cx="7315200" cy="369332"/>
          </a:xfrm>
          <a:prstGeom prst="rect">
            <a:avLst/>
          </a:prstGeom>
        </p:spPr>
        <p:txBody>
          <a:bodyPr wrap="square">
            <a:spAutoFit/>
          </a:bodyPr>
          <a:lstStyle/>
          <a:p>
            <a:pPr algn="ctr"/>
            <a:r>
              <a:rPr lang="en-US" dirty="0">
                <a:hlinkClick r:id="rId5"/>
              </a:rPr>
              <a:t>https://</a:t>
            </a:r>
            <a:r>
              <a:rPr lang="en-US" dirty="0" smtClean="0">
                <a:hlinkClick r:id="rId5"/>
              </a:rPr>
              <a:t>www.nirsoft.net/utils/event_log_channels_view.html</a:t>
            </a:r>
            <a:endParaRPr lang="en-US" dirty="0"/>
          </a:p>
        </p:txBody>
      </p:sp>
      <p:pic>
        <p:nvPicPr>
          <p:cNvPr id="2050" name="Picture 2" descr="https://www.nirsoft.net/utils/eventlogchannelsvie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3589" y="2887088"/>
            <a:ext cx="6713542" cy="3513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155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7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33BE2B8-9258-43C6-93A8-6696F203007F}" type="slidenum">
              <a:rPr lang="en-US" altLang="en-US" sz="1400" smtClean="0"/>
              <a:pPr>
                <a:spcBef>
                  <a:spcPct val="0"/>
                </a:spcBef>
                <a:buFontTx/>
                <a:buNone/>
              </a:pPr>
              <a:t>8</a:t>
            </a:fld>
            <a:endParaRPr lang="en-US" altLang="en-US" sz="1400" smtClean="0"/>
          </a:p>
        </p:txBody>
      </p:sp>
      <p:sp>
        <p:nvSpPr>
          <p:cNvPr id="717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7179" name="Picture 17" descr="http://windows7supportnow.com/wp-content/uploads/2012/02/Windows-suppo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273050"/>
            <a:ext cx="8318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7"/>
          <p:cNvSpPr>
            <a:spLocks noChangeArrowheads="1"/>
          </p:cNvSpPr>
          <p:nvPr/>
        </p:nvSpPr>
        <p:spPr bwMode="auto">
          <a:xfrm>
            <a:off x="2818606" y="152400"/>
            <a:ext cx="3506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Event Log</a:t>
            </a:r>
            <a:endParaRPr lang="en-US" altLang="en-US" sz="4400" dirty="0">
              <a:solidFill>
                <a:schemeClr val="bg1"/>
              </a:solidFill>
              <a:cs typeface="Miriam" panose="020B0502050101010101" pitchFamily="34" charset="-79"/>
            </a:endParaRPr>
          </a:p>
        </p:txBody>
      </p:sp>
      <p:sp>
        <p:nvSpPr>
          <p:cNvPr id="3" name="Rectangle 2"/>
          <p:cNvSpPr/>
          <p:nvPr/>
        </p:nvSpPr>
        <p:spPr>
          <a:xfrm>
            <a:off x="3167288" y="1624445"/>
            <a:ext cx="2809423" cy="369332"/>
          </a:xfrm>
          <a:prstGeom prst="rect">
            <a:avLst/>
          </a:prstGeom>
          <a:solidFill>
            <a:schemeClr val="bg1">
              <a:lumMod val="85000"/>
            </a:schemeClr>
          </a:solidFill>
        </p:spPr>
        <p:txBody>
          <a:bodyPr wrap="none">
            <a:spAutoFit/>
          </a:bodyPr>
          <a:lstStyle/>
          <a:p>
            <a:r>
              <a:rPr lang="en-US" b="1" dirty="0" err="1"/>
              <a:t>FullEventLogView</a:t>
            </a:r>
            <a:r>
              <a:rPr lang="en-US" b="1" dirty="0"/>
              <a:t> v1.26</a:t>
            </a:r>
            <a:endParaRPr lang="en-US" dirty="0"/>
          </a:p>
        </p:txBody>
      </p:sp>
      <p:pic>
        <p:nvPicPr>
          <p:cNvPr id="1026" name="Picture 2" descr="https://www.nirsoft.net/nirsoft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634836"/>
            <a:ext cx="1676400" cy="4191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2362200"/>
            <a:ext cx="7315200" cy="369332"/>
          </a:xfrm>
          <a:prstGeom prst="rect">
            <a:avLst/>
          </a:prstGeom>
        </p:spPr>
        <p:txBody>
          <a:bodyPr wrap="square">
            <a:spAutoFit/>
          </a:bodyPr>
          <a:lstStyle/>
          <a:p>
            <a:pPr algn="ctr"/>
            <a:r>
              <a:rPr lang="en-US" dirty="0">
                <a:hlinkClick r:id="rId5"/>
              </a:rPr>
              <a:t>https://</a:t>
            </a:r>
            <a:r>
              <a:rPr lang="en-US" dirty="0" smtClean="0">
                <a:hlinkClick r:id="rId5"/>
              </a:rPr>
              <a:t>www.nirsoft.net/utils/full_event_log_view.html</a:t>
            </a:r>
            <a:endParaRPr lang="en-US" dirty="0"/>
          </a:p>
        </p:txBody>
      </p:sp>
      <p:pic>
        <p:nvPicPr>
          <p:cNvPr id="1028" name="Picture 4" descr="https://www.nirsoft.net/utils/fulleventlogvie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0808" y="2895600"/>
            <a:ext cx="5200650" cy="3400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804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Introduction1</Template>
  <TotalTime>1730</TotalTime>
  <Words>156</Words>
  <Application>Microsoft Office PowerPoint</Application>
  <PresentationFormat>On-screen Show (4:3)</PresentationFormat>
  <Paragraphs>51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Miriam</vt:lpstr>
      <vt:lpstr>Open Sans</vt:lpstr>
      <vt:lpstr>WOL_Reg</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Anatoly Peymer</cp:lastModifiedBy>
  <cp:revision>181</cp:revision>
  <dcterms:created xsi:type="dcterms:W3CDTF">2008-08-03T16:05:36Z</dcterms:created>
  <dcterms:modified xsi:type="dcterms:W3CDTF">2018-03-25T06:41:14Z</dcterms:modified>
</cp:coreProperties>
</file>