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797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72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D6AC76-6E78-4E82-B523-3BC71D5CA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3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0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9C4A8-5404-420C-8D94-E2B33690A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9904-C2C6-4B90-8E72-054E0673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233E-3B60-4136-80D7-D73AB761E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3C64D-BDC6-4C7C-BFE5-32B162CF1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6864-EE49-4A0C-9BD9-A04ED8967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3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8845-4120-41A4-B2F5-0E111E8B9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5923-6C73-48AA-A5E4-2358756A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3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D5052-492A-4153-87BA-98E6E866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C719-6ED7-4172-9B0B-30DD8FC5D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22C7-FC06-481F-ACE8-EC6F9718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4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94210-D990-4631-B665-814621015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FF4289-493C-4FCD-BE42-D6D707771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conem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emu.github.io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96789" y="1524000"/>
            <a:ext cx="435042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Ubuntu"/>
              </a:rPr>
              <a:t>ConEmu</a:t>
            </a:r>
            <a:r>
              <a:rPr lang="en-US" b="1" dirty="0">
                <a:latin typeface="Ubuntu"/>
              </a:rPr>
              <a:t> - Windows console with tabs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23351" y="2069068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https://sourceforge.net/projects/conemu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pic>
        <p:nvPicPr>
          <p:cNvPr id="1026" name="Picture 2" descr="ConEmu - Windows console with tabs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33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3600271"/>
            <a:ext cx="73152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ConEmu-Maximus5 is a Windows console window enhancement (local terminal emulator), which presents multiple consoles and simple GUI applications as one customizable tabbed GUI window with various features.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00400" y="152400"/>
            <a:ext cx="274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ConEmu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22912" y="2590800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hlinkClick r:id="rId5"/>
              </a:rPr>
              <a:t>https://conemu.github.io</a:t>
            </a:r>
            <a:r>
              <a:rPr lang="en-US" dirty="0" smtClean="0">
                <a:hlinkClick r:id="rId5"/>
              </a:rPr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3200400" y="152400"/>
            <a:ext cx="274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ConEmu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96789" y="1524000"/>
            <a:ext cx="435042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555555"/>
                </a:solidFill>
                <a:latin typeface="Ubuntu"/>
              </a:rPr>
              <a:t>ConEmu</a:t>
            </a:r>
            <a:r>
              <a:rPr lang="en-US" b="1" dirty="0">
                <a:solidFill>
                  <a:srgbClr val="555555"/>
                </a:solidFill>
                <a:latin typeface="Ubuntu"/>
              </a:rPr>
              <a:t> - Windows console with tabs</a:t>
            </a:r>
            <a:endParaRPr lang="en-US" dirty="0"/>
          </a:p>
        </p:txBody>
      </p:sp>
      <p:pic>
        <p:nvPicPr>
          <p:cNvPr id="1026" name="Picture 2" descr="ConEmu - Windows console with tabs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33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nemu.github.io/img/ConEmu-Maximus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24" y="1948545"/>
            <a:ext cx="66294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6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3200400" y="152400"/>
            <a:ext cx="274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ConEmu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nEmu - Windows console with tabs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33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habrastorage.org/storage2/d70/83a/ce5/d7083ace59b3d0106239624cd82a4e6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676400"/>
            <a:ext cx="75819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896</TotalTime>
  <Words>65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Ubuntu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70</cp:revision>
  <dcterms:created xsi:type="dcterms:W3CDTF">2008-08-03T16:05:36Z</dcterms:created>
  <dcterms:modified xsi:type="dcterms:W3CDTF">2018-03-25T10:02:05Z</dcterms:modified>
</cp:coreProperties>
</file>