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03" r:id="rId2"/>
    <p:sldId id="304" r:id="rId3"/>
    <p:sldId id="305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9900"/>
    <a:srgbClr val="DDDDDD"/>
    <a:srgbClr val="FFFF99"/>
    <a:srgbClr val="C0C0C0"/>
    <a:srgbClr val="669999"/>
    <a:srgbClr val="6666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54" autoAdjust="0"/>
  </p:normalViewPr>
  <p:slideViewPr>
    <p:cSldViewPr>
      <p:cViewPr varScale="1">
        <p:scale>
          <a:sx n="110" d="100"/>
          <a:sy n="110" d="100"/>
        </p:scale>
        <p:origin x="1570" y="5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F91302-F24E-49F5-9464-3754D9D237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62004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767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903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496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6B9370-EB96-4AA5-8EAD-2C301506BC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649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4964CA-BAF2-4158-A0CE-568A4BF723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7151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3C052-FD46-4E08-A363-9C030F13E2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3000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6F77E6-A0B6-43A8-BDC2-6469A6F710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5875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0BE607-C077-402C-BBD4-4F89DD4477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4337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9A390-9ED7-4885-B15D-176859F947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3138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68F843-58DE-4B35-B1E8-37F49B9035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2619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C19F94-6CEE-48B1-B7D1-3345F5F9DC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758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360301-BD2F-44A3-9EFD-01F6BFE360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430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059480-1756-45DC-AFB3-49340FCD6A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251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D80F4-E639-4B0A-9637-E1A00248D4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714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C0C0C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750" y="6443663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3457AD6-8D8B-4E63-A8A8-C08EE66047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2059" name="TextBox 25"/>
          <p:cNvSpPr txBox="1">
            <a:spLocks noChangeArrowheads="1"/>
          </p:cNvSpPr>
          <p:nvPr/>
        </p:nvSpPr>
        <p:spPr bwMode="auto">
          <a:xfrm>
            <a:off x="3880710" y="1562100"/>
            <a:ext cx="1382580" cy="369332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b="1" dirty="0" smtClean="0"/>
              <a:t>Text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885120" y="3191002"/>
            <a:ext cx="7373760" cy="2846933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font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font.Font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(family=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"Helvetica"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size=20, weight=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font.BOLD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slant=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font.ITALIC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txt = </a:t>
            </a:r>
            <a:r>
              <a:rPr lang="en-US" sz="17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</a:rPr>
              <a:t>.Text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root,bg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 =</a:t>
            </a:r>
            <a:r>
              <a:rPr lang="en-US" sz="1700" dirty="0">
                <a:solidFill>
                  <a:srgbClr val="A31515"/>
                </a:solidFill>
                <a:latin typeface="Consolas" panose="020B0609020204030204" pitchFamily="49" charset="0"/>
              </a:rPr>
              <a:t>"gray"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</a:rPr>
              <a:t>fg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700" dirty="0" err="1">
                <a:solidFill>
                  <a:srgbClr val="A31515"/>
                </a:solidFill>
                <a:latin typeface="Consolas" panose="020B0609020204030204" pitchFamily="49" charset="0"/>
              </a:rPr>
              <a:t>Yellow"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</a:rPr>
              <a:t>,font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</a:rPr>
              <a:t>fnt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</a:rPr>
              <a:t>bd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=8)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txt.pack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altLang="en-US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85120" y="2123230"/>
            <a:ext cx="7373760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Text widgets provide advanced capabilities that allow you to edit a </a:t>
            </a:r>
            <a:r>
              <a:rPr lang="en-US" b="1" dirty="0"/>
              <a:t>multiline text </a:t>
            </a:r>
            <a:r>
              <a:rPr lang="en-US" dirty="0"/>
              <a:t>and format the way it has to be displayed, such as changing its color and font.</a:t>
            </a:r>
            <a:endParaRPr lang="en-US" dirty="0">
              <a:latin typeface="+mn-lt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2059" name="TextBox 25"/>
          <p:cNvSpPr txBox="1">
            <a:spLocks noChangeArrowheads="1"/>
          </p:cNvSpPr>
          <p:nvPr/>
        </p:nvSpPr>
        <p:spPr bwMode="auto">
          <a:xfrm>
            <a:off x="3880710" y="1562100"/>
            <a:ext cx="1382580" cy="369332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b="1" dirty="0" smtClean="0"/>
              <a:t>Text</a:t>
            </a:r>
            <a:endParaRPr 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6410" y="2149791"/>
            <a:ext cx="5991180" cy="417142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77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he-IL" alt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85120" y="1547155"/>
            <a:ext cx="7373760" cy="3970318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font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font.Font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(family=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"Helvetica"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size=20, weight=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font.BOLD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slant=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font.ITALIC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txt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.Text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(root,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=8, font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txt.pack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txt.focus_set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txt.insert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'1.1'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'I must study Python !'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txt.insert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'1.6'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 ☺ 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'smile'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txt.tag_config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'smile'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foreground=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'red'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6230" y="5408218"/>
            <a:ext cx="2611540" cy="93956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22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Introduction1</Template>
  <TotalTime>1858</TotalTime>
  <Words>157</Words>
  <Application>Microsoft Office PowerPoint</Application>
  <PresentationFormat>On-screen Show (4:3)</PresentationFormat>
  <Paragraphs>37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Consolas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Anatoly Peymer</cp:lastModifiedBy>
  <cp:revision>189</cp:revision>
  <dcterms:created xsi:type="dcterms:W3CDTF">2008-08-03T16:05:36Z</dcterms:created>
  <dcterms:modified xsi:type="dcterms:W3CDTF">2018-03-23T09:28:51Z</dcterms:modified>
</cp:coreProperties>
</file>