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61" r:id="rId3"/>
    <p:sldId id="26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EAEAEA"/>
    <a:srgbClr val="33CC33"/>
    <a:srgbClr val="0066FF"/>
    <a:srgbClr val="DDDDDD"/>
    <a:srgbClr val="FFFF99"/>
    <a:srgbClr val="C0C0C0"/>
    <a:srgbClr val="66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5" autoAdjust="0"/>
  </p:normalViewPr>
  <p:slideViewPr>
    <p:cSldViewPr>
      <p:cViewPr varScale="1">
        <p:scale>
          <a:sx n="110" d="100"/>
          <a:sy n="110" d="100"/>
        </p:scale>
        <p:origin x="1572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102800-E139-4139-BFA4-EA79C0AC8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11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6E3829-E18B-481D-94E9-47EF37011F4A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2374679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6E3829-E18B-481D-94E9-47EF37011F4A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3935143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6E3829-E18B-481D-94E9-47EF37011F4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435723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174E2-0FC2-4E18-B6EC-B25764C81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2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60968-ECE8-4852-996B-34ECD09DB8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5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E221F-6CB2-4BA1-829A-D02E0D804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80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9DBCC-CC08-4EBD-8067-35F4B2BD8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0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A3F55-5204-48ED-A992-137E86F84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0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ED23E-6EF3-42B8-85B5-5020B0A27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2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A8C56-8068-4C25-84C3-B836C7FB2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3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11373-BABB-4550-BBF6-E3A5C772E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2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02EEC-A655-4AEA-A200-7BD40CF7C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0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C0CEA-8683-4E3A-9950-39A7A0A3D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9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46815-5D89-4910-9CBD-B19015925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0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C0C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63C13A5-93F6-4730-AB88-DA465C508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ffbot.org/zone/python-register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733800" y="6443663"/>
            <a:ext cx="16764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B204D9-A8EA-4509-AF64-2D8B996AB13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4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5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3" name="WordArt 13"/>
          <p:cNvSpPr>
            <a:spLocks noChangeArrowheads="1" noChangeShapeType="1" noTextEdit="1"/>
          </p:cNvSpPr>
          <p:nvPr/>
        </p:nvSpPr>
        <p:spPr bwMode="auto">
          <a:xfrm>
            <a:off x="152400" y="228600"/>
            <a:ext cx="914400" cy="838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5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OS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429543" y="152400"/>
            <a:ext cx="62849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Microsoft Registry Editor 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2514600"/>
            <a:ext cx="7315200" cy="3323987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winreg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print 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r"*** Reading from SOFTWARE\Microsoft\Windows\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CurrentVersion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\Run ***"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aReg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ConnectRegistry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None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,HKEY_CURRENT_USER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aKey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OpenKey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aReg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r"SOFTWARE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\Microsoft\Windows\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CurrentVersion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\Run"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range(1024):                                          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try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n,v,t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EnumValue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aKey,i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print 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n, v, t)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except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EnvironmentError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                                              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print 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"You have"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 tasks starting at logon..."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  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CloseKey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aKey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914400" y="1600200"/>
            <a:ext cx="7315200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+mj-lt"/>
              </a:rPr>
              <a:t>Reading from </a:t>
            </a:r>
            <a:r>
              <a:rPr lang="en-US" sz="1600" dirty="0" smtClean="0">
                <a:latin typeface="+mj-lt"/>
              </a:rPr>
              <a:t>KEY_CURRENT_USER\SOFTWARE\Microsoft\Windows\</a:t>
            </a:r>
            <a:r>
              <a:rPr lang="en-US" sz="1600" dirty="0" err="1" smtClean="0">
                <a:latin typeface="+mj-lt"/>
              </a:rPr>
              <a:t>CurrentVersion</a:t>
            </a:r>
            <a:r>
              <a:rPr lang="en-US" sz="1600" dirty="0" smtClean="0">
                <a:latin typeface="+mj-lt"/>
              </a:rPr>
              <a:t>\Run</a:t>
            </a:r>
            <a:endParaRPr lang="en-US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733800" y="6443663"/>
            <a:ext cx="16764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B204D9-A8EA-4509-AF64-2D8B996AB13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4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5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13" name="WordArt 13"/>
          <p:cNvSpPr>
            <a:spLocks noChangeArrowheads="1" noChangeShapeType="1" noTextEdit="1"/>
          </p:cNvSpPr>
          <p:nvPr/>
        </p:nvSpPr>
        <p:spPr bwMode="auto">
          <a:xfrm>
            <a:off x="152400" y="228600"/>
            <a:ext cx="914400" cy="838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5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OS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429543" y="152400"/>
            <a:ext cx="62849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Microsoft Registry Editor 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1600200"/>
            <a:ext cx="7315200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+mj-lt"/>
              </a:rPr>
              <a:t>Reading from </a:t>
            </a:r>
            <a:r>
              <a:rPr lang="en-US" sz="1600" dirty="0" smtClean="0">
                <a:latin typeface="+mj-lt"/>
              </a:rPr>
              <a:t>KEY_CURRENT_USER\SOFTWARE\Microsoft\Windows\</a:t>
            </a:r>
            <a:r>
              <a:rPr lang="en-US" sz="1600" dirty="0" err="1" smtClean="0">
                <a:latin typeface="+mj-lt"/>
              </a:rPr>
              <a:t>CurrentVersion</a:t>
            </a:r>
            <a:r>
              <a:rPr lang="en-US" sz="1600" dirty="0" smtClean="0">
                <a:latin typeface="+mj-lt"/>
              </a:rPr>
              <a:t>\Run</a:t>
            </a:r>
            <a:endParaRPr lang="en-US" sz="16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2362200"/>
            <a:ext cx="7315200" cy="107721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*** Reading from SOFTWARE\Microsoft\Windows\</a:t>
            </a:r>
            <a:r>
              <a:rPr lang="en-US" sz="1600" dirty="0" err="1">
                <a:solidFill>
                  <a:schemeClr val="bg1"/>
                </a:solidFill>
              </a:rPr>
              <a:t>CurrentVersion</a:t>
            </a:r>
            <a:r>
              <a:rPr lang="en-US" sz="1600" dirty="0">
                <a:solidFill>
                  <a:schemeClr val="bg1"/>
                </a:solidFill>
              </a:rPr>
              <a:t>\Run ***</a:t>
            </a:r>
          </a:p>
          <a:p>
            <a:r>
              <a:rPr lang="en-US" sz="1600" dirty="0">
                <a:solidFill>
                  <a:schemeClr val="bg1"/>
                </a:solidFill>
              </a:rPr>
              <a:t>0 </a:t>
            </a:r>
            <a:r>
              <a:rPr lang="en-US" sz="1600" dirty="0" err="1">
                <a:solidFill>
                  <a:schemeClr val="bg1"/>
                </a:solidFill>
              </a:rPr>
              <a:t>OneDriveSetup</a:t>
            </a:r>
            <a:r>
              <a:rPr lang="en-US" sz="1600" dirty="0">
                <a:solidFill>
                  <a:schemeClr val="bg1"/>
                </a:solidFill>
              </a:rPr>
              <a:t> C:\Windows\SysWOW64\OneDriveSetup.exe /</a:t>
            </a:r>
            <a:r>
              <a:rPr lang="en-US" sz="1600" dirty="0" err="1">
                <a:solidFill>
                  <a:schemeClr val="bg1"/>
                </a:solidFill>
              </a:rPr>
              <a:t>thfirstsetup</a:t>
            </a:r>
            <a:r>
              <a:rPr lang="en-US" sz="1600" dirty="0">
                <a:solidFill>
                  <a:schemeClr val="bg1"/>
                </a:solidFill>
              </a:rPr>
              <a:t> 1</a:t>
            </a:r>
          </a:p>
          <a:p>
            <a:r>
              <a:rPr lang="en-US" sz="1600" dirty="0">
                <a:solidFill>
                  <a:schemeClr val="bg1"/>
                </a:solidFill>
              </a:rPr>
              <a:t>1 </a:t>
            </a:r>
            <a:r>
              <a:rPr lang="en-US" sz="1600" dirty="0" err="1">
                <a:solidFill>
                  <a:schemeClr val="bg1"/>
                </a:solidFill>
              </a:rPr>
              <a:t>BingSvc</a:t>
            </a:r>
            <a:r>
              <a:rPr lang="en-US" sz="1600" dirty="0">
                <a:solidFill>
                  <a:schemeClr val="bg1"/>
                </a:solidFill>
              </a:rPr>
              <a:t> C:\Users\Anatoly\AppData\Local\Microsoft\BingSvc\BingSvc.exe 1</a:t>
            </a:r>
          </a:p>
          <a:p>
            <a:r>
              <a:rPr lang="en-US" sz="1600" dirty="0">
                <a:solidFill>
                  <a:schemeClr val="bg1"/>
                </a:solidFill>
              </a:rPr>
              <a:t>You have 2  tasks starting at logon</a:t>
            </a:r>
            <a:r>
              <a:rPr lang="en-US" sz="1600" dirty="0" smtClean="0">
                <a:solidFill>
                  <a:schemeClr val="bg1"/>
                </a:solidFill>
              </a:rPr>
              <a:t>...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886200"/>
            <a:ext cx="6553198" cy="171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53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733800" y="6443663"/>
            <a:ext cx="16764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B204D9-A8EA-4509-AF64-2D8B996AB13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4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5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81" name="Rectangle 7"/>
          <p:cNvSpPr>
            <a:spLocks noChangeArrowheads="1"/>
          </p:cNvSpPr>
          <p:nvPr/>
        </p:nvSpPr>
        <p:spPr bwMode="auto">
          <a:xfrm>
            <a:off x="1429350" y="228600"/>
            <a:ext cx="62849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Microsoft Registry Editor 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00200" y="1524000"/>
            <a:ext cx="59436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Adding Python Information to the Windows Registry</a:t>
            </a:r>
          </a:p>
        </p:txBody>
      </p:sp>
      <p:sp>
        <p:nvSpPr>
          <p:cNvPr id="3" name="Rectangle 2"/>
          <p:cNvSpPr/>
          <p:nvPr/>
        </p:nvSpPr>
        <p:spPr>
          <a:xfrm>
            <a:off x="2404227" y="2057400"/>
            <a:ext cx="433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effbot.org/zone/python-register.htm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3087975"/>
            <a:ext cx="7315200" cy="310854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4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def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UnRegisterPy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():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try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OpenKey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(HKEY_LOCAL_MACHINE,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regpath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except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EnvironmentError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"*** Python not registered?!"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try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DeleteKey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installkey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DeleteKey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pythonkey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DeleteKey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(HKEY_LOCAL_MACHINE,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regpath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except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"*** Unable to un-register!"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"--- Python"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version, 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"is no longer registered!"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914400" y="2490043"/>
            <a:ext cx="36576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Unregister a Python Interpreter</a:t>
            </a:r>
          </a:p>
        </p:txBody>
      </p:sp>
    </p:spTree>
    <p:extLst>
      <p:ext uri="{BB962C8B-B14F-4D97-AF65-F5344CB8AC3E}">
        <p14:creationId xmlns:p14="http://schemas.microsoft.com/office/powerpoint/2010/main" val="268624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2135</TotalTime>
  <Words>207</Words>
  <Application>Microsoft Office PowerPoint</Application>
  <PresentationFormat>On-screen Show (4:3)</PresentationFormat>
  <Paragraphs>51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Consolas</vt:lpstr>
      <vt:lpstr>Impact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203</cp:revision>
  <dcterms:created xsi:type="dcterms:W3CDTF">2008-08-03T16:05:36Z</dcterms:created>
  <dcterms:modified xsi:type="dcterms:W3CDTF">2018-06-13T16:26:17Z</dcterms:modified>
</cp:coreProperties>
</file>