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33CC33"/>
    <a:srgbClr val="0066FF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7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102800-E139-4139-BFA4-EA79C0AC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7467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19668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68385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74E2-0FC2-4E18-B6EC-B25764C8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0968-ECE8-4852-996B-34ECD09D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221F-6CB2-4BA1-829A-D02E0D80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DBCC-CC08-4EBD-8067-35F4B2BD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A3F55-5204-48ED-A992-137E86F8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D23E-6EF3-42B8-85B5-5020B0A27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8C56-8068-4C25-84C3-B836C7FB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1373-BABB-4550-BBF6-E3A5C772E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EEC-A655-4AEA-A200-7BD40CF7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CEA-8683-4E3A-9950-39A7A0A3D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6815-5D89-4910-9CBD-B19015925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3C13A5-93F6-4730-AB88-DA465C508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Remove shortcut arrow from desktop icons completely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07" y="2590800"/>
            <a:ext cx="3200398" cy="3400424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 bwMode="auto">
          <a:xfrm>
            <a:off x="5943600" y="3833812"/>
            <a:ext cx="914401" cy="457200"/>
          </a:xfrm>
          <a:prstGeom prst="wedgeRoundRectCallout">
            <a:avLst>
              <a:gd name="adj1" fmla="val -149402"/>
              <a:gd name="adj2" fmla="val 17505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Remove shortcut arrow from desktop icons completely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07" y="2318472"/>
            <a:ext cx="7315198" cy="3150204"/>
          </a:xfrm>
          <a:prstGeom prst="rect">
            <a:avLst/>
          </a:prstGeom>
        </p:spPr>
      </p:pic>
      <p:pic>
        <p:nvPicPr>
          <p:cNvPr id="1026" name="Picture 2" descr="http://www.password-reset.com/images/shut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2" y="4648200"/>
            <a:ext cx="29622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 bwMode="auto">
          <a:xfrm>
            <a:off x="6019800" y="3167929"/>
            <a:ext cx="914401" cy="457200"/>
          </a:xfrm>
          <a:prstGeom prst="wedgeRoundRectCallout">
            <a:avLst>
              <a:gd name="adj1" fmla="val -149402"/>
              <a:gd name="adj2" fmla="val 17505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26720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Remove shortcut arrow from desktop icons completely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697" y="2490501"/>
            <a:ext cx="3186217" cy="3368866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 bwMode="auto">
          <a:xfrm>
            <a:off x="6317314" y="3581400"/>
            <a:ext cx="1074086" cy="685800"/>
          </a:xfrm>
          <a:prstGeom prst="wedgeRoundRectCallout">
            <a:avLst>
              <a:gd name="adj1" fmla="val -211507"/>
              <a:gd name="adj2" fmla="val 2487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Arrow ???</a:t>
            </a:r>
          </a:p>
        </p:txBody>
      </p:sp>
    </p:spTree>
    <p:extLst>
      <p:ext uri="{BB962C8B-B14F-4D97-AF65-F5344CB8AC3E}">
        <p14:creationId xmlns:p14="http://schemas.microsoft.com/office/powerpoint/2010/main" val="1855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2127</TotalTime>
  <Words>46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201</cp:revision>
  <dcterms:created xsi:type="dcterms:W3CDTF">2008-08-03T16:05:36Z</dcterms:created>
  <dcterms:modified xsi:type="dcterms:W3CDTF">2018-06-13T16:05:24Z</dcterms:modified>
</cp:coreProperties>
</file>