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51" r:id="rId2"/>
    <p:sldMasterId id="2147483653" r:id="rId3"/>
  </p:sldMasterIdLst>
  <p:notesMasterIdLst>
    <p:notesMasterId r:id="rId11"/>
  </p:notesMasterIdLst>
  <p:sldIdLst>
    <p:sldId id="256" r:id="rId4"/>
    <p:sldId id="261" r:id="rId5"/>
    <p:sldId id="286" r:id="rId6"/>
    <p:sldId id="279" r:id="rId7"/>
    <p:sldId id="265" r:id="rId8"/>
    <p:sldId id="264" r:id="rId9"/>
    <p:sldId id="262" r:id="rId10"/>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19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14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100" d="100"/>
          <a:sy n="100" d="100"/>
        </p:scale>
        <p:origin x="432" y="-24"/>
      </p:cViewPr>
      <p:guideLst>
        <p:guide orient="horz" pos="1620"/>
        <p:guide pos="2880"/>
        <p:guide orient="horz" pos="19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744AD1-7E96-455A-8C7F-605A7DD0F917}" type="datetimeFigureOut">
              <a:rPr lang="en-US" smtClean="0"/>
              <a:t>5/9/2018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EDC514-9E28-441F-BF04-3DE8912E9F4E}" type="slidenum">
              <a:rPr lang="en-US" smtClean="0"/>
              <a:t>‹#›</a:t>
            </a:fld>
            <a:endParaRPr lang="en-US"/>
          </a:p>
        </p:txBody>
      </p:sp>
    </p:spTree>
    <p:extLst>
      <p:ext uri="{BB962C8B-B14F-4D97-AF65-F5344CB8AC3E}">
        <p14:creationId xmlns:p14="http://schemas.microsoft.com/office/powerpoint/2010/main" val="1549062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9EDC514-9E28-441F-BF04-3DE8912E9F4E}" type="slidenum">
              <a:rPr lang="en-US" smtClean="0"/>
              <a:t>5</a:t>
            </a:fld>
            <a:endParaRPr lang="en-US"/>
          </a:p>
        </p:txBody>
      </p:sp>
    </p:spTree>
    <p:extLst>
      <p:ext uri="{BB962C8B-B14F-4D97-AF65-F5344CB8AC3E}">
        <p14:creationId xmlns:p14="http://schemas.microsoft.com/office/powerpoint/2010/main" val="476677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5536" y="3003798"/>
            <a:ext cx="4032448" cy="1152129"/>
          </a:xfrm>
          <a:prstGeom prst="rect">
            <a:avLst/>
          </a:prstGeom>
        </p:spPr>
        <p:txBody>
          <a:bodyPr anchor="ctr"/>
          <a:lstStyle>
            <a:lvl1pPr marL="0" indent="0" algn="l">
              <a:lnSpc>
                <a:spcPct val="100000"/>
              </a:lnSpc>
              <a:buNone/>
              <a:defRPr sz="3600" b="0" baseline="0">
                <a:solidFill>
                  <a:schemeClr val="bg1"/>
                </a:solidFill>
                <a:latin typeface="+mj-lt"/>
                <a:cs typeface="Arial" pitchFamily="34" charset="0"/>
              </a:defRPr>
            </a:lvl1pPr>
          </a:lstStyle>
          <a:p>
            <a:pPr lvl="0"/>
            <a:r>
              <a:rPr lang="en-US" altLang="ko-KR" dirty="0">
                <a:ea typeface="맑은 고딕" pitchFamily="50" charset="-127"/>
              </a:rPr>
              <a:t>FREE PPT </a:t>
            </a:r>
          </a:p>
          <a:p>
            <a:pPr lvl="0"/>
            <a:r>
              <a:rPr lang="en-US" altLang="ko-KR" dirty="0">
                <a:ea typeface="맑은 고딕" pitchFamily="50" charset="-127"/>
              </a:rPr>
              <a:t>TEMPLATES</a:t>
            </a:r>
            <a:endParaRPr lang="en-US" altLang="ko-KR" dirty="0"/>
          </a:p>
        </p:txBody>
      </p:sp>
      <p:sp>
        <p:nvSpPr>
          <p:cNvPr id="11" name="Text Placeholder 9"/>
          <p:cNvSpPr>
            <a:spLocks noGrp="1"/>
          </p:cNvSpPr>
          <p:nvPr>
            <p:ph type="body" sz="quarter" idx="11" hasCustomPrompt="1"/>
          </p:nvPr>
        </p:nvSpPr>
        <p:spPr>
          <a:xfrm>
            <a:off x="395388" y="4155926"/>
            <a:ext cx="4032448" cy="576064"/>
          </a:xfrm>
          <a:prstGeom prst="rect">
            <a:avLst/>
          </a:prstGeom>
        </p:spPr>
        <p:txBody>
          <a:bodyPr anchor="ctr"/>
          <a:lstStyle>
            <a:lvl1pPr marL="0" indent="0" algn="l">
              <a:lnSpc>
                <a:spcPct val="100000"/>
              </a:lnSpc>
              <a:buNone/>
              <a:defRPr sz="1400" b="0" baseline="0">
                <a:solidFill>
                  <a:schemeClr val="bg1"/>
                </a:solidFill>
                <a:latin typeface="+mn-lt"/>
                <a:cs typeface="Arial" pitchFamily="34" charset="0"/>
              </a:defRPr>
            </a:lvl1pPr>
          </a:lstStyle>
          <a:p>
            <a:pPr lvl="0"/>
            <a:r>
              <a:rPr lang="en-US" altLang="ko-KR" dirty="0"/>
              <a:t>INSTERT THE TITLE</a:t>
            </a:r>
          </a:p>
          <a:p>
            <a:pPr lvl="0"/>
            <a:r>
              <a:rPr lang="en-US" altLang="ko-KR" dirty="0"/>
              <a:t>OF YOUR PRESENTATION HERE</a:t>
            </a:r>
            <a:endParaRPr lang="ko-KR" altLang="en-US"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3528" y="85378"/>
            <a:ext cx="7200800"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23528" y="661442"/>
            <a:ext cx="7200800"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0"/>
            <a:ext cx="193770" cy="10372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D:\Fullppt\005-PNG이미지\노트북.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0056" y="2282477"/>
            <a:ext cx="5002056" cy="2544127"/>
          </a:xfrm>
          <a:prstGeom prst="rect">
            <a:avLst/>
          </a:prstGeom>
          <a:noFill/>
          <a:extLst>
            <a:ext uri="{909E8E84-426E-40DD-AFC4-6F175D3DCCD1}">
              <a14:hiddenFill xmlns:a14="http://schemas.microsoft.com/office/drawing/2010/main">
                <a:solidFill>
                  <a:srgbClr val="FFFFFF"/>
                </a:solidFill>
              </a14:hiddenFill>
            </a:ext>
          </a:extLst>
        </p:spPr>
      </p:pic>
      <p:sp>
        <p:nvSpPr>
          <p:cNvPr id="14" name="Picture Placeholder 2"/>
          <p:cNvSpPr>
            <a:spLocks noGrp="1"/>
          </p:cNvSpPr>
          <p:nvPr>
            <p:ph type="pic" idx="1" hasCustomPrompt="1"/>
          </p:nvPr>
        </p:nvSpPr>
        <p:spPr>
          <a:xfrm>
            <a:off x="917849" y="2623270"/>
            <a:ext cx="2398211" cy="177292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103276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251520" y="210752"/>
            <a:ext cx="3059832" cy="309634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3369809" y="210752"/>
            <a:ext cx="1405595" cy="151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4" hasCustomPrompt="1"/>
          </p:nvPr>
        </p:nvSpPr>
        <p:spPr>
          <a:xfrm>
            <a:off x="3369809" y="1795096"/>
            <a:ext cx="1405595" cy="151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5" hasCustomPrompt="1"/>
          </p:nvPr>
        </p:nvSpPr>
        <p:spPr>
          <a:xfrm>
            <a:off x="251520" y="3379104"/>
            <a:ext cx="1405595" cy="151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1751068" y="3379104"/>
            <a:ext cx="3024336" cy="151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262570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499"/>
          </a:xfrm>
          <a:prstGeom prst="rect">
            <a:avLst/>
          </a:prstGeom>
          <a:solidFill>
            <a:schemeClr val="tx1">
              <a:lumMod val="75000"/>
              <a:lumOff val="2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hasCustomPrompt="1"/>
          </p:nvPr>
        </p:nvSpPr>
        <p:spPr>
          <a:xfrm>
            <a:off x="251520" y="113953"/>
            <a:ext cx="8568952" cy="576064"/>
          </a:xfrm>
          <a:prstGeom prst="rect">
            <a:avLst/>
          </a:prstGeom>
        </p:spPr>
        <p:txBody>
          <a:bodyPr anchor="ctr"/>
          <a:lstStyle>
            <a:lvl1pPr marL="0" indent="0" algn="l">
              <a:buNone/>
              <a:defRPr sz="3600" b="0" baseline="0">
                <a:solidFill>
                  <a:schemeClr val="accent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51520" y="690017"/>
            <a:ext cx="8568952" cy="288032"/>
          </a:xfrm>
          <a:prstGeom prst="rect">
            <a:avLst/>
          </a:prstGeom>
        </p:spPr>
        <p:txBody>
          <a:bodyPr anchor="ctr"/>
          <a:lstStyle>
            <a:lvl1pPr marL="0" indent="0" algn="l">
              <a:buNone/>
              <a:defRPr sz="1400" b="0" baseline="0">
                <a:solidFill>
                  <a:schemeClr val="accent1"/>
                </a:solidFill>
                <a:latin typeface="+mn-lt"/>
                <a:cs typeface="Arial" pitchFamily="34" charset="0"/>
              </a:defRPr>
            </a:lvl1pPr>
          </a:lstStyle>
          <a:p>
            <a:pPr lvl="0"/>
            <a:r>
              <a:rPr lang="en-US" altLang="ko-KR" dirty="0"/>
              <a:t>Insert the title of your subtitle Here</a:t>
            </a:r>
          </a:p>
        </p:txBody>
      </p:sp>
      <p:sp>
        <p:nvSpPr>
          <p:cNvPr id="6" name="Rectangle 5"/>
          <p:cNvSpPr/>
          <p:nvPr userDrawn="1"/>
        </p:nvSpPr>
        <p:spPr>
          <a:xfrm flipH="1">
            <a:off x="4860032" y="1131590"/>
            <a:ext cx="4283968" cy="2880320"/>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icture Placeholder 2"/>
          <p:cNvSpPr>
            <a:spLocks noGrp="1"/>
          </p:cNvSpPr>
          <p:nvPr>
            <p:ph type="pic" idx="13" hasCustomPrompt="1"/>
          </p:nvPr>
        </p:nvSpPr>
        <p:spPr>
          <a:xfrm>
            <a:off x="5332704" y="0"/>
            <a:ext cx="3338624"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823283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539552" y="1448650"/>
            <a:ext cx="4680520" cy="324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6" name="Picture Placeholder 2"/>
          <p:cNvSpPr>
            <a:spLocks noGrp="1"/>
          </p:cNvSpPr>
          <p:nvPr>
            <p:ph type="pic" idx="12" hasCustomPrompt="1"/>
          </p:nvPr>
        </p:nvSpPr>
        <p:spPr>
          <a:xfrm>
            <a:off x="5219624" y="475565"/>
            <a:ext cx="3384000" cy="97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512728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4139952" y="555525"/>
            <a:ext cx="1650297" cy="404842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Picture Placeholder 2"/>
          <p:cNvSpPr>
            <a:spLocks noGrp="1"/>
          </p:cNvSpPr>
          <p:nvPr>
            <p:ph type="pic" idx="10" hasCustomPrompt="1"/>
          </p:nvPr>
        </p:nvSpPr>
        <p:spPr>
          <a:xfrm>
            <a:off x="2339752" y="555525"/>
            <a:ext cx="1650297" cy="404842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6" name="Picture Placeholder 2"/>
          <p:cNvSpPr>
            <a:spLocks noGrp="1"/>
          </p:cNvSpPr>
          <p:nvPr>
            <p:ph type="pic" idx="11" hasCustomPrompt="1"/>
          </p:nvPr>
        </p:nvSpPr>
        <p:spPr>
          <a:xfrm>
            <a:off x="539552" y="555525"/>
            <a:ext cx="1650297" cy="404842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635964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Basic Layout">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85378"/>
            <a:ext cx="9144000" cy="576064"/>
          </a:xfrm>
          <a:prstGeom prst="rect">
            <a:avLst/>
          </a:prstGeom>
        </p:spPr>
        <p:txBody>
          <a:bodyPr anchor="ctr"/>
          <a:lstStyle>
            <a:lvl1pPr marL="0" indent="0" algn="ctr">
              <a:buNone/>
              <a:defRPr sz="3600" b="0" baseline="0">
                <a:solidFill>
                  <a:schemeClr val="tx1">
                    <a:lumMod val="75000"/>
                    <a:lumOff val="25000"/>
                  </a:schemeClr>
                </a:solidFill>
                <a:latin typeface="+mn-lt"/>
                <a:cs typeface="Arial" pitchFamily="34" charset="0"/>
              </a:defRPr>
            </a:lvl1pPr>
          </a:lstStyle>
          <a:p>
            <a:pPr lvl="0"/>
            <a:r>
              <a:rPr lang="en-US" altLang="ko-KR" dirty="0"/>
              <a:t>IMAGES &amp; CONTENTS</a:t>
            </a:r>
          </a:p>
        </p:txBody>
      </p:sp>
      <p:sp>
        <p:nvSpPr>
          <p:cNvPr id="15" name="Rectangle 14"/>
          <p:cNvSpPr/>
          <p:nvPr userDrawn="1"/>
        </p:nvSpPr>
        <p:spPr>
          <a:xfrm>
            <a:off x="547951" y="2787774"/>
            <a:ext cx="3959992"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Picture Placeholder 2"/>
          <p:cNvSpPr>
            <a:spLocks noGrp="1"/>
          </p:cNvSpPr>
          <p:nvPr>
            <p:ph type="pic" idx="1" hasCustomPrompt="1"/>
          </p:nvPr>
        </p:nvSpPr>
        <p:spPr>
          <a:xfrm>
            <a:off x="547951" y="1291508"/>
            <a:ext cx="3960000" cy="1404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7" name="Picture Placeholder 2"/>
          <p:cNvSpPr>
            <a:spLocks noGrp="1"/>
          </p:cNvSpPr>
          <p:nvPr>
            <p:ph type="pic" idx="12" hasCustomPrompt="1"/>
          </p:nvPr>
        </p:nvSpPr>
        <p:spPr>
          <a:xfrm>
            <a:off x="4627657" y="3415796"/>
            <a:ext cx="3960000" cy="1404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8" name="Picture Placeholder 2"/>
          <p:cNvSpPr>
            <a:spLocks noGrp="1"/>
          </p:cNvSpPr>
          <p:nvPr>
            <p:ph type="pic" idx="13" hasCustomPrompt="1"/>
          </p:nvPr>
        </p:nvSpPr>
        <p:spPr>
          <a:xfrm>
            <a:off x="4627657" y="1291508"/>
            <a:ext cx="3960000" cy="1404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9" name="Picture Placeholder 2"/>
          <p:cNvSpPr>
            <a:spLocks noGrp="1"/>
          </p:cNvSpPr>
          <p:nvPr>
            <p:ph type="pic" idx="14" hasCustomPrompt="1"/>
          </p:nvPr>
        </p:nvSpPr>
        <p:spPr>
          <a:xfrm>
            <a:off x="547951" y="3415796"/>
            <a:ext cx="3960000" cy="1404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0" name="Rectangle 19"/>
          <p:cNvSpPr/>
          <p:nvPr userDrawn="1"/>
        </p:nvSpPr>
        <p:spPr>
          <a:xfrm>
            <a:off x="4627665" y="2806575"/>
            <a:ext cx="3959992"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2245261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dirty="0"/>
              <a:t>IMAGES &amp; CONTENTS</a:t>
            </a:r>
          </a:p>
        </p:txBody>
      </p:sp>
      <p:sp>
        <p:nvSpPr>
          <p:cNvPr id="4" name="Picture Placeholder 2"/>
          <p:cNvSpPr>
            <a:spLocks noGrp="1"/>
          </p:cNvSpPr>
          <p:nvPr>
            <p:ph type="pic" idx="1" hasCustomPrompt="1"/>
          </p:nvPr>
        </p:nvSpPr>
        <p:spPr>
          <a:xfrm>
            <a:off x="323528" y="987574"/>
            <a:ext cx="4176464" cy="22322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644008" y="2571750"/>
            <a:ext cx="4176464" cy="22322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84520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3528" y="85378"/>
            <a:ext cx="7200800" cy="576064"/>
          </a:xfrm>
          <a:prstGeom prst="rect">
            <a:avLst/>
          </a:prstGeom>
        </p:spPr>
        <p:txBody>
          <a:bodyPr anchor="ctr"/>
          <a:lstStyle>
            <a:lvl1pPr marL="0" indent="0" algn="l">
              <a:buNone/>
              <a:defRPr sz="40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23528" y="661442"/>
            <a:ext cx="7200800"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0"/>
            <a:ext cx="193770" cy="10372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2"/>
          <p:cNvSpPr>
            <a:spLocks noGrp="1"/>
          </p:cNvSpPr>
          <p:nvPr>
            <p:ph type="pic" idx="1" hasCustomPrompt="1"/>
          </p:nvPr>
        </p:nvSpPr>
        <p:spPr>
          <a:xfrm>
            <a:off x="323528" y="1315361"/>
            <a:ext cx="4176464" cy="194421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4644008" y="2899537"/>
            <a:ext cx="4176464" cy="194421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152514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0" y="0"/>
            <a:ext cx="9144000" cy="5143500"/>
          </a:xfrm>
          <a:prstGeom prst="rect">
            <a:avLst/>
          </a:prstGeom>
          <a:solidFill>
            <a:schemeClr val="bg1">
              <a:lumMod val="85000"/>
            </a:schemeClr>
          </a:solidFill>
        </p:spPr>
        <p:txBody>
          <a:bodyPr anchor="ctr"/>
          <a:lstStyle>
            <a:lvl1pPr marL="0" indent="0" algn="ctr">
              <a:buNone/>
              <a:defRPr sz="18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20633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n-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userDrawn="1"/>
        </p:nvGrpSpPr>
        <p:grpSpPr>
          <a:xfrm>
            <a:off x="2699792" y="699542"/>
            <a:ext cx="3744416" cy="3744416"/>
            <a:chOff x="2699792" y="699542"/>
            <a:chExt cx="3744416" cy="3744416"/>
          </a:xfrm>
        </p:grpSpPr>
        <p:sp>
          <p:nvSpPr>
            <p:cNvPr id="2" name="Oval 1"/>
            <p:cNvSpPr/>
            <p:nvPr userDrawn="1"/>
          </p:nvSpPr>
          <p:spPr>
            <a:xfrm>
              <a:off x="2699792" y="699542"/>
              <a:ext cx="3744416" cy="3744416"/>
            </a:xfrm>
            <a:prstGeom prst="ellipse">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userDrawn="1"/>
          </p:nvSpPr>
          <p:spPr>
            <a:xfrm>
              <a:off x="2836962" y="836712"/>
              <a:ext cx="3470076" cy="3470076"/>
            </a:xfrm>
            <a:prstGeom prst="ellipse">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userDrawn="1"/>
        </p:nvGrpSpPr>
        <p:grpSpPr>
          <a:xfrm>
            <a:off x="5847953" y="984628"/>
            <a:ext cx="999728" cy="994953"/>
            <a:chOff x="6127601" y="487152"/>
            <a:chExt cx="999728" cy="994953"/>
          </a:xfrm>
        </p:grpSpPr>
        <p:sp>
          <p:nvSpPr>
            <p:cNvPr id="8" name="Oval 7"/>
            <p:cNvSpPr/>
            <p:nvPr userDrawn="1"/>
          </p:nvSpPr>
          <p:spPr>
            <a:xfrm>
              <a:off x="6127601" y="762025"/>
              <a:ext cx="720080" cy="720080"/>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userDrawn="1"/>
          </p:nvSpPr>
          <p:spPr>
            <a:xfrm>
              <a:off x="6847681" y="621668"/>
              <a:ext cx="279648" cy="279648"/>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a:off x="6475870" y="487152"/>
              <a:ext cx="139824" cy="139824"/>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22477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 Same Side Corner Rectangle 3"/>
          <p:cNvSpPr/>
          <p:nvPr userDrawn="1"/>
        </p:nvSpPr>
        <p:spPr>
          <a:xfrm rot="5400000">
            <a:off x="2286105" y="-398432"/>
            <a:ext cx="1332147" cy="5904359"/>
          </a:xfrm>
          <a:prstGeom prst="round2SameRect">
            <a:avLst>
              <a:gd name="adj1" fmla="val 50000"/>
              <a:gd name="adj2" fmla="val 0"/>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0" hasCustomPrompt="1"/>
          </p:nvPr>
        </p:nvSpPr>
        <p:spPr>
          <a:xfrm>
            <a:off x="0" y="2173610"/>
            <a:ext cx="4283968" cy="473576"/>
          </a:xfrm>
          <a:prstGeom prst="rect">
            <a:avLst/>
          </a:prstGeom>
        </p:spPr>
        <p:txBody>
          <a:bodyPr anchor="ctr"/>
          <a:lstStyle>
            <a:lvl1pPr marL="0" indent="0" algn="r">
              <a:buNone/>
              <a:defRPr sz="36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0" y="2647186"/>
            <a:ext cx="4283968" cy="288032"/>
          </a:xfrm>
          <a:prstGeom prst="rect">
            <a:avLst/>
          </a:prstGeom>
        </p:spPr>
        <p:txBody>
          <a:bodyPr anchor="ctr"/>
          <a:lstStyle>
            <a:lvl1pPr marL="0" indent="0" algn="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6" name="Oval 5"/>
          <p:cNvSpPr/>
          <p:nvPr userDrawn="1"/>
        </p:nvSpPr>
        <p:spPr>
          <a:xfrm>
            <a:off x="4608216" y="1977684"/>
            <a:ext cx="1152128" cy="115212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1738235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3528" y="85378"/>
            <a:ext cx="7200800"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323528" y="661442"/>
            <a:ext cx="7200800"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0"/>
            <a:ext cx="193770" cy="10372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0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619672" y="113953"/>
            <a:ext cx="7524328"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1619672" y="690017"/>
            <a:ext cx="7524328"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006474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499"/>
          </a:xfrm>
          <a:prstGeom prst="rect">
            <a:avLst/>
          </a:prstGeom>
          <a:solidFill>
            <a:schemeClr val="tx1">
              <a:lumMod val="75000"/>
              <a:lumOff val="2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5220072" y="-6824"/>
            <a:ext cx="3923928" cy="5150323"/>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2217761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2217761 w 4572000"/>
              <a:gd name="connsiteY4" fmla="*/ 0 h 5143500"/>
              <a:gd name="connsiteX0" fmla="*/ 2354239 w 4572000"/>
              <a:gd name="connsiteY0" fmla="*/ 0 h 5157147"/>
              <a:gd name="connsiteX1" fmla="*/ 4572000 w 4572000"/>
              <a:gd name="connsiteY1" fmla="*/ 13647 h 5157147"/>
              <a:gd name="connsiteX2" fmla="*/ 4572000 w 4572000"/>
              <a:gd name="connsiteY2" fmla="*/ 5157147 h 5157147"/>
              <a:gd name="connsiteX3" fmla="*/ 0 w 4572000"/>
              <a:gd name="connsiteY3" fmla="*/ 5157147 h 5157147"/>
              <a:gd name="connsiteX4" fmla="*/ 2354239 w 4572000"/>
              <a:gd name="connsiteY4" fmla="*/ 0 h 5157147"/>
              <a:gd name="connsiteX0" fmla="*/ 2347415 w 4572000"/>
              <a:gd name="connsiteY0" fmla="*/ 0 h 5150323"/>
              <a:gd name="connsiteX1" fmla="*/ 4572000 w 4572000"/>
              <a:gd name="connsiteY1" fmla="*/ 6823 h 5150323"/>
              <a:gd name="connsiteX2" fmla="*/ 4572000 w 4572000"/>
              <a:gd name="connsiteY2" fmla="*/ 5150323 h 5150323"/>
              <a:gd name="connsiteX3" fmla="*/ 0 w 4572000"/>
              <a:gd name="connsiteY3" fmla="*/ 5150323 h 5150323"/>
              <a:gd name="connsiteX4" fmla="*/ 2347415 w 4572000"/>
              <a:gd name="connsiteY4" fmla="*/ 0 h 5150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50323">
                <a:moveTo>
                  <a:pt x="2347415" y="0"/>
                </a:moveTo>
                <a:lnTo>
                  <a:pt x="4572000" y="6823"/>
                </a:lnTo>
                <a:lnTo>
                  <a:pt x="4572000" y="5150323"/>
                </a:lnTo>
                <a:lnTo>
                  <a:pt x="0" y="5150323"/>
                </a:lnTo>
                <a:lnTo>
                  <a:pt x="234741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hasCustomPrompt="1"/>
          </p:nvPr>
        </p:nvSpPr>
        <p:spPr>
          <a:xfrm>
            <a:off x="5796136" y="3651870"/>
            <a:ext cx="3347864" cy="576064"/>
          </a:xfrm>
          <a:prstGeom prst="rect">
            <a:avLst/>
          </a:prstGeom>
        </p:spPr>
        <p:txBody>
          <a:bodyPr anchor="ctr"/>
          <a:lstStyle>
            <a:lvl1pPr marL="0" indent="0" algn="l">
              <a:buNone/>
              <a:defRPr sz="3200" b="0" baseline="0">
                <a:solidFill>
                  <a:schemeClr val="accent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5796136" y="4397684"/>
            <a:ext cx="3347864" cy="288032"/>
          </a:xfrm>
          <a:prstGeom prst="rect">
            <a:avLst/>
          </a:prstGeom>
        </p:spPr>
        <p:txBody>
          <a:bodyPr anchor="ctr"/>
          <a:lstStyle>
            <a:lvl1pPr marL="0" indent="0" algn="l">
              <a:buNone/>
              <a:defRPr sz="1400" b="0" baseline="0">
                <a:solidFill>
                  <a:schemeClr val="accent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88502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3528" y="85378"/>
            <a:ext cx="7200800"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323528" y="661442"/>
            <a:ext cx="7200800"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0"/>
            <a:ext cx="193770" cy="10372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p:cNvSpPr>
            <a:spLocks noGrp="1"/>
          </p:cNvSpPr>
          <p:nvPr>
            <p:ph type="pic" idx="12" hasCustomPrompt="1"/>
          </p:nvPr>
        </p:nvSpPr>
        <p:spPr>
          <a:xfrm>
            <a:off x="538848" y="1874875"/>
            <a:ext cx="1764704" cy="1704987"/>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Picture Placeholder 2"/>
          <p:cNvSpPr>
            <a:spLocks noGrp="1"/>
          </p:cNvSpPr>
          <p:nvPr>
            <p:ph type="pic" idx="13" hasCustomPrompt="1"/>
          </p:nvPr>
        </p:nvSpPr>
        <p:spPr>
          <a:xfrm>
            <a:off x="2639427" y="1874875"/>
            <a:ext cx="1764704" cy="1704987"/>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8" name="Picture Placeholder 2"/>
          <p:cNvSpPr>
            <a:spLocks noGrp="1"/>
          </p:cNvSpPr>
          <p:nvPr>
            <p:ph type="pic" idx="14" hasCustomPrompt="1"/>
          </p:nvPr>
        </p:nvSpPr>
        <p:spPr>
          <a:xfrm>
            <a:off x="4727659" y="1874875"/>
            <a:ext cx="1764704" cy="1704987"/>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9" name="Picture Placeholder 2"/>
          <p:cNvSpPr>
            <a:spLocks noGrp="1"/>
          </p:cNvSpPr>
          <p:nvPr>
            <p:ph type="pic" idx="15" hasCustomPrompt="1"/>
          </p:nvPr>
        </p:nvSpPr>
        <p:spPr>
          <a:xfrm>
            <a:off x="6815891" y="1874875"/>
            <a:ext cx="1764704" cy="1704987"/>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Rectangle 2"/>
          <p:cNvSpPr/>
          <p:nvPr userDrawn="1"/>
        </p:nvSpPr>
        <p:spPr>
          <a:xfrm>
            <a:off x="539552" y="1347614"/>
            <a:ext cx="1764000" cy="5269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p:cNvSpPr/>
          <p:nvPr userDrawn="1"/>
        </p:nvSpPr>
        <p:spPr>
          <a:xfrm>
            <a:off x="539551" y="1347614"/>
            <a:ext cx="1140485" cy="5269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13"/>
          <p:cNvSpPr/>
          <p:nvPr userDrawn="1"/>
        </p:nvSpPr>
        <p:spPr>
          <a:xfrm>
            <a:off x="2639427" y="1347614"/>
            <a:ext cx="1764000" cy="5269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ectangle 14"/>
          <p:cNvSpPr/>
          <p:nvPr userDrawn="1"/>
        </p:nvSpPr>
        <p:spPr>
          <a:xfrm>
            <a:off x="2639426" y="1347614"/>
            <a:ext cx="1140485" cy="5269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Rectangle 15"/>
          <p:cNvSpPr/>
          <p:nvPr userDrawn="1"/>
        </p:nvSpPr>
        <p:spPr>
          <a:xfrm>
            <a:off x="4727659" y="1347614"/>
            <a:ext cx="1764000" cy="5269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ectangle 16"/>
          <p:cNvSpPr/>
          <p:nvPr userDrawn="1"/>
        </p:nvSpPr>
        <p:spPr>
          <a:xfrm>
            <a:off x="4727658" y="1347614"/>
            <a:ext cx="1140485" cy="5269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Rectangle 17"/>
          <p:cNvSpPr/>
          <p:nvPr userDrawn="1"/>
        </p:nvSpPr>
        <p:spPr>
          <a:xfrm>
            <a:off x="6815891" y="1347614"/>
            <a:ext cx="1764000" cy="5269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ectangle 18"/>
          <p:cNvSpPr/>
          <p:nvPr userDrawn="1"/>
        </p:nvSpPr>
        <p:spPr>
          <a:xfrm>
            <a:off x="6815890" y="1347614"/>
            <a:ext cx="1140485" cy="5269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483279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and Contents Layout">
    <p:spTree>
      <p:nvGrpSpPr>
        <p:cNvPr id="1" name=""/>
        <p:cNvGrpSpPr/>
        <p:nvPr/>
      </p:nvGrpSpPr>
      <p:grpSpPr>
        <a:xfrm>
          <a:off x="0" y="0"/>
          <a:ext cx="0" cy="0"/>
          <a:chOff x="0" y="0"/>
          <a:chExt cx="0" cy="0"/>
        </a:xfrm>
      </p:grpSpPr>
      <p:sp>
        <p:nvSpPr>
          <p:cNvPr id="2" name="Rectangle 1"/>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 name="Picture 2" descr="D:\Fullppt\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6097" y="1059582"/>
            <a:ext cx="3816424" cy="3589865"/>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2"/>
          <p:cNvSpPr>
            <a:spLocks noGrp="1"/>
          </p:cNvSpPr>
          <p:nvPr>
            <p:ph type="pic" idx="1" hasCustomPrompt="1"/>
          </p:nvPr>
        </p:nvSpPr>
        <p:spPr>
          <a:xfrm>
            <a:off x="5140112" y="1188189"/>
            <a:ext cx="3511110" cy="232588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61596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3528" y="85378"/>
            <a:ext cx="7200800"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23528" y="661442"/>
            <a:ext cx="7200800"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0"/>
            <a:ext cx="193770" cy="10372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12" y="1547204"/>
            <a:ext cx="2808312" cy="3400810"/>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648135" y="1685352"/>
            <a:ext cx="1619609" cy="250179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Rectangle 7"/>
          <p:cNvSpPr/>
          <p:nvPr userDrawn="1"/>
        </p:nvSpPr>
        <p:spPr>
          <a:xfrm>
            <a:off x="2771800" y="3076575"/>
            <a:ext cx="2808312" cy="15834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userDrawn="1"/>
        </p:nvSpPr>
        <p:spPr>
          <a:xfrm>
            <a:off x="5940152" y="3076575"/>
            <a:ext cx="2808312" cy="15834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4261784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52" r:id="rId2"/>
    <p:sldLayoutId id="2147483660" r:id="rId3"/>
    <p:sldLayoutId id="2147483661" r:id="rId4"/>
    <p:sldLayoutId id="2147483671" r:id="rId5"/>
    <p:sldLayoutId id="2147483655" r:id="rId6"/>
    <p:sldLayoutId id="2147483672" r:id="rId7"/>
    <p:sldLayoutId id="2147483675" r:id="rId8"/>
    <p:sldLayoutId id="2147483663" r:id="rId9"/>
    <p:sldLayoutId id="2147483674" r:id="rId10"/>
    <p:sldLayoutId id="2147483665" r:id="rId11"/>
    <p:sldLayoutId id="2147483666" r:id="rId12"/>
    <p:sldLayoutId id="2147483673" r:id="rId13"/>
    <p:sldLayoutId id="2147483669" r:id="rId14"/>
    <p:sldLayoutId id="2147483676" r:id="rId15"/>
    <p:sldLayoutId id="2147483668" r:id="rId16"/>
    <p:sldLayoutId id="2147483656" r:id="rId17"/>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549733" y="4155926"/>
            <a:ext cx="4032448" cy="576064"/>
          </a:xfrm>
        </p:spPr>
        <p:txBody>
          <a:bodyPr/>
          <a:lstStyle/>
          <a:p>
            <a:pPr algn="r" rtl="1">
              <a:spcBef>
                <a:spcPts val="0"/>
              </a:spcBef>
              <a:defRPr/>
            </a:pPr>
            <a:r>
              <a:rPr lang="he-IL" altLang="ko-KR" b="1" dirty="0" smtClean="0">
                <a:latin typeface="Bernard MT Condensed" panose="02050806060905020404" pitchFamily="18" charset="0"/>
              </a:rPr>
              <a:t>הצגת פרויקט גמר במגשימים</a:t>
            </a:r>
            <a:endParaRPr lang="en-US" altLang="ko-KR" b="1" dirty="0">
              <a:latin typeface="Bernard MT Condensed" panose="02050806060905020404" pitchFamily="18" charset="0"/>
            </a:endParaRPr>
          </a:p>
        </p:txBody>
      </p:sp>
      <p:pic>
        <p:nvPicPr>
          <p:cNvPr id="5" name="תמונה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2806" y="195487"/>
            <a:ext cx="1358960" cy="288032"/>
          </a:xfrm>
          <a:prstGeom prst="rect">
            <a:avLst/>
          </a:prstGeom>
        </p:spPr>
      </p:pic>
      <p:pic>
        <p:nvPicPr>
          <p:cNvPr id="9" name="תמונה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388" y="3651870"/>
            <a:ext cx="3057660" cy="648072"/>
          </a:xfrm>
          <a:prstGeom prst="rect">
            <a:avLst/>
          </a:prstGeom>
        </p:spPr>
      </p:pic>
    </p:spTree>
    <p:extLst>
      <p:ext uri="{BB962C8B-B14F-4D97-AF65-F5344CB8AC3E}">
        <p14:creationId xmlns:p14="http://schemas.microsoft.com/office/powerpoint/2010/main" val="2971841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411760" y="301402"/>
            <a:ext cx="6732240" cy="701030"/>
          </a:xfrm>
          <a:custGeom>
            <a:avLst/>
            <a:gdLst/>
            <a:ahLst/>
            <a:cxnLst/>
            <a:rect l="l" t="t" r="r" b="b"/>
            <a:pathLst>
              <a:path w="6291808" h="701030">
                <a:moveTo>
                  <a:pt x="350515" y="0"/>
                </a:moveTo>
                <a:lnTo>
                  <a:pt x="6291808" y="0"/>
                </a:lnTo>
                <a:lnTo>
                  <a:pt x="6291808" y="701030"/>
                </a:lnTo>
                <a:lnTo>
                  <a:pt x="350515" y="701030"/>
                </a:lnTo>
                <a:cubicBezTo>
                  <a:pt x="156931" y="701030"/>
                  <a:pt x="0" y="544099"/>
                  <a:pt x="0" y="350515"/>
                </a:cubicBezTo>
                <a:cubicBezTo>
                  <a:pt x="0" y="156931"/>
                  <a:pt x="156931" y="0"/>
                  <a:pt x="35051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txBox="1">
            <a:spLocks/>
          </p:cNvSpPr>
          <p:nvPr/>
        </p:nvSpPr>
        <p:spPr>
          <a:xfrm>
            <a:off x="2797898" y="339502"/>
            <a:ext cx="6346102"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3600" dirty="0" smtClean="0">
                <a:solidFill>
                  <a:schemeClr val="bg1"/>
                </a:solidFill>
                <a:latin typeface="Arial" pitchFamily="34" charset="0"/>
                <a:cs typeface="Arial" pitchFamily="34" charset="0"/>
              </a:rPr>
              <a:t>Agenda</a:t>
            </a:r>
            <a:endParaRPr lang="en-US" sz="3600" dirty="0">
              <a:solidFill>
                <a:schemeClr val="bg1"/>
              </a:solidFill>
              <a:latin typeface="Arial" pitchFamily="34" charset="0"/>
              <a:cs typeface="Arial" pitchFamily="34" charset="0"/>
            </a:endParaRPr>
          </a:p>
        </p:txBody>
      </p:sp>
      <p:sp>
        <p:nvSpPr>
          <p:cNvPr id="5" name="Oval 4"/>
          <p:cNvSpPr/>
          <p:nvPr/>
        </p:nvSpPr>
        <p:spPr>
          <a:xfrm>
            <a:off x="3131840" y="1386347"/>
            <a:ext cx="720080" cy="72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579778" y="2277586"/>
            <a:ext cx="720080" cy="72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027717" y="3168825"/>
            <a:ext cx="720080" cy="72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475656" y="4060065"/>
            <a:ext cx="720080" cy="72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995936" y="1560750"/>
            <a:ext cx="4608512" cy="369332"/>
          </a:xfrm>
          <a:prstGeom prst="rect">
            <a:avLst/>
          </a:prstGeom>
          <a:noFill/>
        </p:spPr>
        <p:txBody>
          <a:bodyPr wrap="square" rtlCol="0" anchor="ctr">
            <a:spAutoFit/>
          </a:bodyPr>
          <a:lstStyle/>
          <a:p>
            <a:r>
              <a:rPr lang="en-US" altLang="ko-KR" b="1" dirty="0">
                <a:solidFill>
                  <a:schemeClr val="tx1">
                    <a:lumMod val="75000"/>
                    <a:lumOff val="25000"/>
                  </a:schemeClr>
                </a:solidFill>
                <a:cs typeface="Arial" pitchFamily="34" charset="0"/>
              </a:rPr>
              <a:t>What is Drop </a:t>
            </a:r>
            <a:r>
              <a:rPr lang="en-US" altLang="ko-KR" b="1" dirty="0" smtClean="0">
                <a:solidFill>
                  <a:schemeClr val="tx1">
                    <a:lumMod val="75000"/>
                    <a:lumOff val="25000"/>
                  </a:schemeClr>
                </a:solidFill>
                <a:cs typeface="Arial" pitchFamily="34" charset="0"/>
              </a:rPr>
              <a:t>Shipping ?</a:t>
            </a:r>
            <a:endParaRPr lang="ko-KR" altLang="en-US" b="1" dirty="0">
              <a:solidFill>
                <a:schemeClr val="tx1">
                  <a:lumMod val="75000"/>
                  <a:lumOff val="25000"/>
                </a:schemeClr>
              </a:solidFill>
              <a:cs typeface="Arial" pitchFamily="34" charset="0"/>
            </a:endParaRPr>
          </a:p>
        </p:txBody>
      </p:sp>
      <p:sp>
        <p:nvSpPr>
          <p:cNvPr id="22" name="TextBox 21"/>
          <p:cNvSpPr txBox="1"/>
          <p:nvPr/>
        </p:nvSpPr>
        <p:spPr>
          <a:xfrm>
            <a:off x="3131839" y="1515555"/>
            <a:ext cx="720082"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01</a:t>
            </a:r>
            <a:endParaRPr lang="ko-KR" altLang="en-US" sz="2400" b="1" dirty="0">
              <a:solidFill>
                <a:schemeClr val="bg1"/>
              </a:solidFill>
              <a:cs typeface="Arial" pitchFamily="34" charset="0"/>
            </a:endParaRPr>
          </a:p>
        </p:txBody>
      </p:sp>
      <p:sp>
        <p:nvSpPr>
          <p:cNvPr id="23" name="TextBox 22"/>
          <p:cNvSpPr txBox="1"/>
          <p:nvPr/>
        </p:nvSpPr>
        <p:spPr>
          <a:xfrm>
            <a:off x="2579776" y="2406793"/>
            <a:ext cx="720082"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02</a:t>
            </a:r>
            <a:endParaRPr lang="ko-KR" altLang="en-US" sz="2400" b="1" dirty="0">
              <a:solidFill>
                <a:schemeClr val="bg1"/>
              </a:solidFill>
              <a:cs typeface="Arial" pitchFamily="34" charset="0"/>
            </a:endParaRPr>
          </a:p>
        </p:txBody>
      </p:sp>
      <p:sp>
        <p:nvSpPr>
          <p:cNvPr id="24" name="TextBox 23"/>
          <p:cNvSpPr txBox="1"/>
          <p:nvPr/>
        </p:nvSpPr>
        <p:spPr>
          <a:xfrm>
            <a:off x="2027713" y="3298031"/>
            <a:ext cx="720082"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03</a:t>
            </a:r>
            <a:endParaRPr lang="ko-KR" altLang="en-US" sz="2400" b="1" dirty="0">
              <a:solidFill>
                <a:schemeClr val="bg1"/>
              </a:solidFill>
              <a:cs typeface="Arial" pitchFamily="34" charset="0"/>
            </a:endParaRPr>
          </a:p>
        </p:txBody>
      </p:sp>
      <p:sp>
        <p:nvSpPr>
          <p:cNvPr id="25" name="TextBox 24"/>
          <p:cNvSpPr txBox="1"/>
          <p:nvPr/>
        </p:nvSpPr>
        <p:spPr>
          <a:xfrm>
            <a:off x="1475650" y="4189269"/>
            <a:ext cx="720082"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04</a:t>
            </a:r>
            <a:endParaRPr lang="ko-KR" altLang="en-US" sz="2400" b="1" dirty="0">
              <a:solidFill>
                <a:schemeClr val="bg1"/>
              </a:solidFill>
              <a:cs typeface="Arial" pitchFamily="34" charset="0"/>
            </a:endParaRPr>
          </a:p>
        </p:txBody>
      </p:sp>
      <p:sp>
        <p:nvSpPr>
          <p:cNvPr id="26" name="TextBox 25"/>
          <p:cNvSpPr txBox="1"/>
          <p:nvPr/>
        </p:nvSpPr>
        <p:spPr>
          <a:xfrm>
            <a:off x="3563888" y="2546465"/>
            <a:ext cx="4608512" cy="369332"/>
          </a:xfrm>
          <a:prstGeom prst="rect">
            <a:avLst/>
          </a:prstGeom>
          <a:noFill/>
        </p:spPr>
        <p:txBody>
          <a:bodyPr wrap="square" rtlCol="0" anchor="ctr">
            <a:spAutoFit/>
          </a:bodyPr>
          <a:lstStyle/>
          <a:p>
            <a:r>
              <a:rPr lang="en-US" altLang="ko-KR" b="1" dirty="0" smtClean="0">
                <a:solidFill>
                  <a:schemeClr val="tx1">
                    <a:lumMod val="75000"/>
                    <a:lumOff val="25000"/>
                  </a:schemeClr>
                </a:solidFill>
                <a:cs typeface="Arial" pitchFamily="34" charset="0"/>
              </a:rPr>
              <a:t>About My </a:t>
            </a:r>
            <a:r>
              <a:rPr lang="en-US" altLang="ko-KR" b="1" dirty="0">
                <a:solidFill>
                  <a:schemeClr val="tx1">
                    <a:lumMod val="75000"/>
                    <a:lumOff val="25000"/>
                  </a:schemeClr>
                </a:solidFill>
                <a:cs typeface="Arial" pitchFamily="34" charset="0"/>
              </a:rPr>
              <a:t>P</a:t>
            </a:r>
            <a:r>
              <a:rPr lang="en-US" altLang="ko-KR" b="1" dirty="0" smtClean="0">
                <a:solidFill>
                  <a:schemeClr val="tx1">
                    <a:lumMod val="75000"/>
                    <a:lumOff val="25000"/>
                  </a:schemeClr>
                </a:solidFill>
                <a:cs typeface="Arial" pitchFamily="34" charset="0"/>
              </a:rPr>
              <a:t>roject</a:t>
            </a:r>
            <a:endParaRPr lang="ko-KR" altLang="en-US" b="1" dirty="0">
              <a:solidFill>
                <a:schemeClr val="tx1">
                  <a:lumMod val="75000"/>
                  <a:lumOff val="25000"/>
                </a:schemeClr>
              </a:solidFill>
              <a:cs typeface="Arial" pitchFamily="34" charset="0"/>
            </a:endParaRPr>
          </a:p>
        </p:txBody>
      </p:sp>
      <p:sp>
        <p:nvSpPr>
          <p:cNvPr id="27" name="TextBox 26"/>
          <p:cNvSpPr txBox="1"/>
          <p:nvPr/>
        </p:nvSpPr>
        <p:spPr>
          <a:xfrm>
            <a:off x="2939817" y="3510788"/>
            <a:ext cx="4608512" cy="369332"/>
          </a:xfrm>
          <a:prstGeom prst="rect">
            <a:avLst/>
          </a:prstGeom>
          <a:noFill/>
        </p:spPr>
        <p:txBody>
          <a:bodyPr wrap="square" rtlCol="0" anchor="ctr">
            <a:spAutoFit/>
          </a:bodyPr>
          <a:lstStyle/>
          <a:p>
            <a:r>
              <a:rPr lang="en-US" altLang="ko-KR" b="1" dirty="0">
                <a:solidFill>
                  <a:schemeClr val="tx1">
                    <a:lumMod val="75000"/>
                    <a:lumOff val="25000"/>
                  </a:schemeClr>
                </a:solidFill>
                <a:cs typeface="Arial" pitchFamily="34" charset="0"/>
              </a:rPr>
              <a:t>Project Services</a:t>
            </a:r>
            <a:endParaRPr lang="ko-KR" altLang="en-US" b="1" dirty="0">
              <a:solidFill>
                <a:schemeClr val="tx1">
                  <a:lumMod val="75000"/>
                  <a:lumOff val="25000"/>
                </a:schemeClr>
              </a:solidFill>
              <a:cs typeface="Arial" pitchFamily="34" charset="0"/>
            </a:endParaRPr>
          </a:p>
        </p:txBody>
      </p:sp>
      <p:sp>
        <p:nvSpPr>
          <p:cNvPr id="28" name="TextBox 27"/>
          <p:cNvSpPr txBox="1"/>
          <p:nvPr/>
        </p:nvSpPr>
        <p:spPr>
          <a:xfrm>
            <a:off x="2411760" y="4290445"/>
            <a:ext cx="4608512" cy="369332"/>
          </a:xfrm>
          <a:prstGeom prst="rect">
            <a:avLst/>
          </a:prstGeom>
          <a:noFill/>
        </p:spPr>
        <p:txBody>
          <a:bodyPr wrap="square" rtlCol="0" anchor="ctr">
            <a:spAutoFit/>
          </a:bodyPr>
          <a:lstStyle/>
          <a:p>
            <a:r>
              <a:rPr lang="en-US" altLang="ko-KR" b="1" dirty="0">
                <a:solidFill>
                  <a:schemeClr val="tx1">
                    <a:lumMod val="75000"/>
                    <a:lumOff val="25000"/>
                  </a:schemeClr>
                </a:solidFill>
                <a:cs typeface="Arial" pitchFamily="34" charset="0"/>
              </a:rPr>
              <a:t>P</a:t>
            </a:r>
            <a:r>
              <a:rPr lang="en-US" altLang="ko-KR" b="1" dirty="0" smtClean="0">
                <a:solidFill>
                  <a:schemeClr val="tx1">
                    <a:lumMod val="75000"/>
                    <a:lumOff val="25000"/>
                  </a:schemeClr>
                </a:solidFill>
                <a:cs typeface="Arial" pitchFamily="34" charset="0"/>
              </a:rPr>
              <a:t>review</a:t>
            </a:r>
            <a:endParaRPr lang="ko-KR" altLang="en-US" b="1" dirty="0">
              <a:solidFill>
                <a:schemeClr val="tx1">
                  <a:lumMod val="75000"/>
                  <a:lumOff val="25000"/>
                </a:schemeClr>
              </a:solidFill>
              <a:cs typeface="Arial" pitchFamily="34" charset="0"/>
            </a:endParaRPr>
          </a:p>
        </p:txBody>
      </p:sp>
      <p:pic>
        <p:nvPicPr>
          <p:cNvPr id="29" name="תמונה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4275187"/>
            <a:ext cx="1814531" cy="384590"/>
          </a:xfrm>
          <a:prstGeom prst="rect">
            <a:avLst/>
          </a:prstGeom>
        </p:spPr>
      </p:pic>
    </p:spTree>
    <p:extLst>
      <p:ext uri="{BB962C8B-B14F-4D97-AF65-F5344CB8AC3E}">
        <p14:creationId xmlns:p14="http://schemas.microsoft.com/office/powerpoint/2010/main" val="1095055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smtClean="0"/>
              <a:t>Drop Shipping</a:t>
            </a:r>
            <a:endParaRPr lang="ko-KR" altLang="en-US" dirty="0"/>
          </a:p>
        </p:txBody>
      </p:sp>
      <p:sp>
        <p:nvSpPr>
          <p:cNvPr id="3" name="Text Placeholder 2"/>
          <p:cNvSpPr>
            <a:spLocks noGrp="1"/>
          </p:cNvSpPr>
          <p:nvPr>
            <p:ph type="body" sz="quarter" idx="11"/>
          </p:nvPr>
        </p:nvSpPr>
        <p:spPr/>
        <p:txBody>
          <a:bodyPr/>
          <a:lstStyle/>
          <a:p>
            <a:pPr lvl="0"/>
            <a:r>
              <a:rPr lang="en-US" altLang="ko-KR" dirty="0"/>
              <a:t>How It Works ?</a:t>
            </a:r>
            <a:endParaRPr lang="en-US" altLang="ko-KR" dirty="0"/>
          </a:p>
        </p:txBody>
      </p:sp>
      <p:pic>
        <p:nvPicPr>
          <p:cNvPr id="34" name="תמונה 33"/>
          <p:cNvPicPr>
            <a:picLocks noChangeAspect="1"/>
          </p:cNvPicPr>
          <p:nvPr/>
        </p:nvPicPr>
        <p:blipFill>
          <a:blip r:embed="rId2"/>
          <a:stretch>
            <a:fillRect/>
          </a:stretch>
        </p:blipFill>
        <p:spPr>
          <a:xfrm>
            <a:off x="683568" y="1203598"/>
            <a:ext cx="7596336" cy="3520572"/>
          </a:xfrm>
          <a:prstGeom prst="rect">
            <a:avLst/>
          </a:prstGeom>
        </p:spPr>
      </p:pic>
      <p:pic>
        <p:nvPicPr>
          <p:cNvPr id="36" name="תמונה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0684" y="4299942"/>
            <a:ext cx="1698700" cy="360040"/>
          </a:xfrm>
          <a:prstGeom prst="rect">
            <a:avLst/>
          </a:prstGeom>
        </p:spPr>
      </p:pic>
    </p:spTree>
    <p:extLst>
      <p:ext uri="{BB962C8B-B14F-4D97-AF65-F5344CB8AC3E}">
        <p14:creationId xmlns:p14="http://schemas.microsoft.com/office/powerpoint/2010/main" val="394625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p:cNvSpPr txBox="1">
            <a:spLocks/>
          </p:cNvSpPr>
          <p:nvPr/>
        </p:nvSpPr>
        <p:spPr>
          <a:xfrm>
            <a:off x="1331640" y="1419622"/>
            <a:ext cx="3456384" cy="1944464"/>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4000" b="1" dirty="0">
                <a:solidFill>
                  <a:schemeClr val="accent1"/>
                </a:solidFill>
                <a:latin typeface="+mj-lt"/>
                <a:cs typeface="Arial" pitchFamily="34" charset="0"/>
              </a:rPr>
              <a:t>About </a:t>
            </a:r>
            <a:endParaRPr lang="en-US" altLang="ko-KR" sz="4000" b="1" dirty="0" smtClean="0">
              <a:solidFill>
                <a:schemeClr val="accent1"/>
              </a:solidFill>
              <a:latin typeface="+mj-lt"/>
              <a:cs typeface="Arial" pitchFamily="34" charset="0"/>
            </a:endParaRPr>
          </a:p>
          <a:p>
            <a:pPr marL="0" indent="0">
              <a:buNone/>
            </a:pPr>
            <a:r>
              <a:rPr lang="en-US" altLang="ko-KR" sz="4000" b="1" dirty="0">
                <a:solidFill>
                  <a:schemeClr val="bg1"/>
                </a:solidFill>
                <a:latin typeface="+mj-lt"/>
                <a:cs typeface="Arial" pitchFamily="34" charset="0"/>
              </a:rPr>
              <a:t>T</a:t>
            </a:r>
            <a:r>
              <a:rPr lang="en-US" altLang="ko-KR" sz="4000" b="1" dirty="0" smtClean="0">
                <a:solidFill>
                  <a:schemeClr val="bg1"/>
                </a:solidFill>
                <a:latin typeface="+mj-lt"/>
                <a:cs typeface="Arial" pitchFamily="34" charset="0"/>
              </a:rPr>
              <a:t>he</a:t>
            </a:r>
            <a:r>
              <a:rPr lang="en-US" altLang="ko-KR" sz="4000" b="1" dirty="0" smtClean="0">
                <a:solidFill>
                  <a:schemeClr val="accent1"/>
                </a:solidFill>
                <a:latin typeface="+mj-lt"/>
                <a:cs typeface="Arial" pitchFamily="34" charset="0"/>
              </a:rPr>
              <a:t> </a:t>
            </a:r>
            <a:r>
              <a:rPr lang="en-US" altLang="ko-KR" sz="4000" b="1" dirty="0" smtClean="0">
                <a:solidFill>
                  <a:schemeClr val="bg1"/>
                </a:solidFill>
                <a:latin typeface="+mj-lt"/>
                <a:cs typeface="Arial" pitchFamily="34" charset="0"/>
              </a:rPr>
              <a:t>Project</a:t>
            </a:r>
            <a:endParaRPr lang="ko-KR" altLang="en-US" sz="4000" b="1" dirty="0">
              <a:solidFill>
                <a:schemeClr val="bg1"/>
              </a:solidFill>
              <a:latin typeface="+mj-lt"/>
              <a:cs typeface="Arial" pitchFamily="34" charset="0"/>
            </a:endParaRPr>
          </a:p>
        </p:txBody>
      </p:sp>
      <p:sp>
        <p:nvSpPr>
          <p:cNvPr id="13" name="TextBox 12"/>
          <p:cNvSpPr txBox="1"/>
          <p:nvPr/>
        </p:nvSpPr>
        <p:spPr>
          <a:xfrm>
            <a:off x="5076056" y="1166431"/>
            <a:ext cx="3744416" cy="2677656"/>
          </a:xfrm>
          <a:prstGeom prst="rect">
            <a:avLst/>
          </a:prstGeom>
          <a:noFill/>
        </p:spPr>
        <p:txBody>
          <a:bodyPr wrap="square" rtlCol="0" anchor="ctr">
            <a:spAutoFit/>
          </a:bodyPr>
          <a:lstStyle/>
          <a:p>
            <a:r>
              <a:rPr lang="en-US" altLang="ko-KR" sz="1200" dirty="0">
                <a:solidFill>
                  <a:schemeClr val="bg1"/>
                </a:solidFill>
                <a:cs typeface="Arial" pitchFamily="34" charset="0"/>
              </a:rPr>
              <a:t>An online tool that will help promote eBay sales with the help of a market investigation, which allows scanning sellers and products on eBay.</a:t>
            </a:r>
          </a:p>
          <a:p>
            <a:endParaRPr lang="en-US" altLang="ko-KR" sz="1200" dirty="0">
              <a:solidFill>
                <a:schemeClr val="bg1"/>
              </a:solidFill>
              <a:cs typeface="Arial" pitchFamily="34" charset="0"/>
            </a:endParaRPr>
          </a:p>
          <a:p>
            <a:r>
              <a:rPr lang="en-US" altLang="ko-KR" sz="1200" dirty="0">
                <a:solidFill>
                  <a:schemeClr val="bg1"/>
                </a:solidFill>
                <a:cs typeface="Arial" pitchFamily="34" charset="0"/>
              </a:rPr>
              <a:t>The site collects a wide range of statistics on other users' stores so that we can see for example what products we sell best, and also product research that gives us the exact statistics and information on the level of demand, competition and success rates to know which products are "hot" On eBay.</a:t>
            </a:r>
          </a:p>
          <a:p>
            <a:endParaRPr lang="en-US" altLang="ko-KR" sz="1200" dirty="0">
              <a:solidFill>
                <a:schemeClr val="bg1"/>
              </a:solidFill>
              <a:cs typeface="Arial" pitchFamily="34" charset="0"/>
            </a:endParaRPr>
          </a:p>
          <a:p>
            <a:r>
              <a:rPr lang="en-US" altLang="ko-KR" sz="1200" dirty="0">
                <a:solidFill>
                  <a:schemeClr val="bg1"/>
                </a:solidFill>
                <a:cs typeface="Arial" pitchFamily="34" charset="0"/>
              </a:rPr>
              <a:t>The target audience of the tool is all the people who trade in eBay using the Drop Shipping method, who want to increase their sales and profits.</a:t>
            </a:r>
            <a:endParaRPr lang="en-US" altLang="ko-KR" sz="1200" dirty="0">
              <a:solidFill>
                <a:schemeClr val="bg1"/>
              </a:solidFill>
              <a:cs typeface="Arial" pitchFamily="34" charset="0"/>
            </a:endParaRPr>
          </a:p>
        </p:txBody>
      </p:sp>
      <p:pic>
        <p:nvPicPr>
          <p:cNvPr id="5" name="תמונה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6856" y="4227934"/>
            <a:ext cx="2038440" cy="432048"/>
          </a:xfrm>
          <a:prstGeom prst="rect">
            <a:avLst/>
          </a:prstGeom>
        </p:spPr>
      </p:pic>
    </p:spTree>
    <p:extLst>
      <p:ext uri="{BB962C8B-B14F-4D97-AF65-F5344CB8AC3E}">
        <p14:creationId xmlns:p14="http://schemas.microsoft.com/office/powerpoint/2010/main" val="2820304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85378"/>
            <a:ext cx="7200800" cy="916014"/>
          </a:xfrm>
        </p:spPr>
        <p:txBody>
          <a:bodyPr/>
          <a:lstStyle/>
          <a:p>
            <a:r>
              <a:rPr lang="en-US" altLang="ko-KR" dirty="0" smtClean="0"/>
              <a:t>Project </a:t>
            </a:r>
            <a:r>
              <a:rPr lang="en-US" altLang="ko-KR" dirty="0" smtClean="0">
                <a:solidFill>
                  <a:schemeClr val="accent1"/>
                </a:solidFill>
              </a:rPr>
              <a:t>Services</a:t>
            </a:r>
            <a:endParaRPr lang="ko-KR" altLang="en-US" dirty="0">
              <a:solidFill>
                <a:schemeClr val="accent1"/>
              </a:solidFill>
            </a:endParaRPr>
          </a:p>
        </p:txBody>
      </p:sp>
      <p:sp>
        <p:nvSpPr>
          <p:cNvPr id="7" name="Chord 14"/>
          <p:cNvSpPr/>
          <p:nvPr/>
        </p:nvSpPr>
        <p:spPr>
          <a:xfrm>
            <a:off x="1288829" y="2256586"/>
            <a:ext cx="733693" cy="925861"/>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nvGrpSpPr>
          <p:cNvPr id="12" name="Group 11"/>
          <p:cNvGrpSpPr/>
          <p:nvPr/>
        </p:nvGrpSpPr>
        <p:grpSpPr>
          <a:xfrm>
            <a:off x="4067944" y="3019526"/>
            <a:ext cx="1800200" cy="1042027"/>
            <a:chOff x="720000" y="2431958"/>
            <a:chExt cx="3059912" cy="1042027"/>
          </a:xfrm>
        </p:grpSpPr>
        <p:sp>
          <p:nvSpPr>
            <p:cNvPr id="13" name="TextBox 12"/>
            <p:cNvSpPr txBox="1"/>
            <p:nvPr/>
          </p:nvSpPr>
          <p:spPr>
            <a:xfrm>
              <a:off x="720000" y="2642988"/>
              <a:ext cx="3059910"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A unique tool that allows us to find the product at the large </a:t>
              </a:r>
              <a:r>
                <a:rPr lang="en-US" altLang="ko-KR" sz="1200" dirty="0" smtClean="0">
                  <a:solidFill>
                    <a:schemeClr val="tx1">
                      <a:lumMod val="75000"/>
                      <a:lumOff val="25000"/>
                    </a:schemeClr>
                  </a:solidFill>
                  <a:cs typeface="Arial" pitchFamily="34" charset="0"/>
                </a:rPr>
                <a:t>suppliers like Amazon.</a:t>
              </a:r>
              <a:endParaRPr lang="ko-KR" altLang="en-US" sz="1200" dirty="0">
                <a:solidFill>
                  <a:schemeClr val="tx1">
                    <a:lumMod val="75000"/>
                    <a:lumOff val="25000"/>
                  </a:schemeClr>
                </a:solidFill>
                <a:cs typeface="Arial" pitchFamily="34" charset="0"/>
              </a:endParaRPr>
            </a:p>
          </p:txBody>
        </p:sp>
        <p:sp>
          <p:nvSpPr>
            <p:cNvPr id="14" name="TextBox 13"/>
            <p:cNvSpPr txBox="1"/>
            <p:nvPr/>
          </p:nvSpPr>
          <p:spPr>
            <a:xfrm>
              <a:off x="720001" y="2431958"/>
              <a:ext cx="3059911" cy="276999"/>
            </a:xfrm>
            <a:prstGeom prst="rect">
              <a:avLst/>
            </a:prstGeom>
            <a:noFill/>
          </p:spPr>
          <p:txBody>
            <a:bodyPr wrap="square" rtlCol="0">
              <a:spAutoFit/>
            </a:bodyPr>
            <a:lstStyle/>
            <a:p>
              <a:r>
                <a:rPr lang="en-US" altLang="ko-KR" sz="1200" b="1" dirty="0" smtClean="0">
                  <a:solidFill>
                    <a:schemeClr val="tx1">
                      <a:lumMod val="75000"/>
                      <a:lumOff val="25000"/>
                    </a:schemeClr>
                  </a:solidFill>
                  <a:cs typeface="Arial" pitchFamily="34" charset="0"/>
                </a:rPr>
                <a:t>Item Finder</a:t>
              </a:r>
              <a:endParaRPr lang="ko-KR" altLang="en-US" sz="1200" b="1" dirty="0">
                <a:solidFill>
                  <a:schemeClr val="tx1">
                    <a:lumMod val="75000"/>
                    <a:lumOff val="25000"/>
                  </a:schemeClr>
                </a:solidFill>
                <a:cs typeface="Arial" pitchFamily="34" charset="0"/>
              </a:endParaRPr>
            </a:p>
          </p:txBody>
        </p:sp>
      </p:grpSp>
      <p:grpSp>
        <p:nvGrpSpPr>
          <p:cNvPr id="15" name="Group 14"/>
          <p:cNvGrpSpPr/>
          <p:nvPr/>
        </p:nvGrpSpPr>
        <p:grpSpPr>
          <a:xfrm>
            <a:off x="6948263" y="3043716"/>
            <a:ext cx="1800200" cy="857361"/>
            <a:chOff x="720000" y="2431958"/>
            <a:chExt cx="3059912" cy="857361"/>
          </a:xfrm>
        </p:grpSpPr>
        <p:sp>
          <p:nvSpPr>
            <p:cNvPr id="16" name="TextBox 15"/>
            <p:cNvSpPr txBox="1"/>
            <p:nvPr/>
          </p:nvSpPr>
          <p:spPr>
            <a:xfrm>
              <a:off x="720000" y="2642988"/>
              <a:ext cx="3059910" cy="646331"/>
            </a:xfrm>
            <a:prstGeom prst="rect">
              <a:avLst/>
            </a:prstGeom>
            <a:noFill/>
          </p:spPr>
          <p:txBody>
            <a:bodyPr wrap="square" rtlCol="0">
              <a:spAutoFit/>
            </a:bodyPr>
            <a:lstStyle/>
            <a:p>
              <a:r>
                <a:rPr lang="en-US" sz="1200" dirty="0"/>
                <a:t>Explore everywhere with support for all types of devices</a:t>
              </a:r>
              <a:r>
                <a:rPr lang="en-US" sz="1200" dirty="0" smtClean="0"/>
                <a:t>!</a:t>
              </a:r>
              <a:endParaRPr lang="en-US" sz="1200" dirty="0"/>
            </a:p>
          </p:txBody>
        </p:sp>
        <p:sp>
          <p:nvSpPr>
            <p:cNvPr id="17" name="TextBox 16"/>
            <p:cNvSpPr txBox="1"/>
            <p:nvPr/>
          </p:nvSpPr>
          <p:spPr>
            <a:xfrm>
              <a:off x="720002" y="2431958"/>
              <a:ext cx="3059910" cy="276999"/>
            </a:xfrm>
            <a:prstGeom prst="rect">
              <a:avLst/>
            </a:prstGeom>
            <a:noFill/>
          </p:spPr>
          <p:txBody>
            <a:bodyPr wrap="square" rtlCol="0">
              <a:spAutoFit/>
            </a:bodyPr>
            <a:lstStyle/>
            <a:p>
              <a:r>
                <a:rPr lang="en-US" sz="1200" b="1" dirty="0"/>
                <a:t>Responsive</a:t>
              </a:r>
            </a:p>
          </p:txBody>
        </p:sp>
      </p:grpSp>
      <p:sp>
        <p:nvSpPr>
          <p:cNvPr id="20" name="Oval 19"/>
          <p:cNvSpPr/>
          <p:nvPr/>
        </p:nvSpPr>
        <p:spPr>
          <a:xfrm>
            <a:off x="6344449" y="3194713"/>
            <a:ext cx="531721" cy="5317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2" name="Oval 21"/>
          <p:cNvSpPr/>
          <p:nvPr/>
        </p:nvSpPr>
        <p:spPr>
          <a:xfrm>
            <a:off x="3464130" y="3173046"/>
            <a:ext cx="531721" cy="5317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nvGrpSpPr>
          <p:cNvPr id="24" name="Group 23"/>
          <p:cNvGrpSpPr/>
          <p:nvPr/>
        </p:nvGrpSpPr>
        <p:grpSpPr>
          <a:xfrm>
            <a:off x="6948264" y="1411222"/>
            <a:ext cx="1800200" cy="857361"/>
            <a:chOff x="720000" y="1114639"/>
            <a:chExt cx="3059912" cy="857361"/>
          </a:xfrm>
        </p:grpSpPr>
        <p:sp>
          <p:nvSpPr>
            <p:cNvPr id="25" name="TextBox 24"/>
            <p:cNvSpPr txBox="1"/>
            <p:nvPr/>
          </p:nvSpPr>
          <p:spPr>
            <a:xfrm>
              <a:off x="720000" y="1325669"/>
              <a:ext cx="3059910"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save names of sellers, and </a:t>
              </a:r>
              <a:r>
                <a:rPr lang="en-US" altLang="ko-KR" sz="1200" dirty="0" smtClean="0">
                  <a:solidFill>
                    <a:schemeClr val="tx1">
                      <a:lumMod val="75000"/>
                      <a:lumOff val="25000"/>
                    </a:schemeClr>
                  </a:solidFill>
                  <a:cs typeface="Arial" pitchFamily="34" charset="0"/>
                </a:rPr>
                <a:t>research them </a:t>
              </a:r>
              <a:r>
                <a:rPr lang="en-US" altLang="ko-KR" sz="1200" dirty="0">
                  <a:solidFill>
                    <a:schemeClr val="tx1">
                      <a:lumMod val="75000"/>
                      <a:lumOff val="25000"/>
                    </a:schemeClr>
                  </a:solidFill>
                  <a:cs typeface="Arial" pitchFamily="34" charset="0"/>
                </a:rPr>
                <a:t>in the </a:t>
              </a:r>
              <a:r>
                <a:rPr lang="en-US" altLang="ko-KR" sz="1200" dirty="0" smtClean="0">
                  <a:solidFill>
                    <a:schemeClr val="tx1">
                      <a:lumMod val="75000"/>
                      <a:lumOff val="25000"/>
                    </a:schemeClr>
                  </a:solidFill>
                  <a:cs typeface="Arial" pitchFamily="34" charset="0"/>
                </a:rPr>
                <a:t>future.</a:t>
              </a:r>
              <a:endParaRPr lang="ko-KR" altLang="en-US" sz="1200" dirty="0">
                <a:solidFill>
                  <a:schemeClr val="tx1">
                    <a:lumMod val="75000"/>
                    <a:lumOff val="25000"/>
                  </a:schemeClr>
                </a:solidFill>
                <a:cs typeface="Arial" pitchFamily="34" charset="0"/>
              </a:endParaRPr>
            </a:p>
          </p:txBody>
        </p:sp>
        <p:sp>
          <p:nvSpPr>
            <p:cNvPr id="26" name="TextBox 25"/>
            <p:cNvSpPr txBox="1"/>
            <p:nvPr/>
          </p:nvSpPr>
          <p:spPr>
            <a:xfrm>
              <a:off x="720001" y="1114639"/>
              <a:ext cx="3059911" cy="276999"/>
            </a:xfrm>
            <a:prstGeom prst="rect">
              <a:avLst/>
            </a:prstGeom>
            <a:noFill/>
          </p:spPr>
          <p:txBody>
            <a:bodyPr wrap="square" rtlCol="0">
              <a:spAutoFit/>
            </a:bodyPr>
            <a:lstStyle/>
            <a:p>
              <a:r>
                <a:rPr lang="en-US" altLang="ko-KR" sz="1200" b="1" dirty="0" smtClean="0">
                  <a:solidFill>
                    <a:schemeClr val="tx1">
                      <a:lumMod val="75000"/>
                      <a:lumOff val="25000"/>
                    </a:schemeClr>
                  </a:solidFill>
                  <a:cs typeface="Arial" pitchFamily="34" charset="0"/>
                </a:rPr>
                <a:t>Save Sellers</a:t>
              </a:r>
              <a:endParaRPr lang="ko-KR" altLang="en-US" sz="1200" b="1" dirty="0">
                <a:solidFill>
                  <a:schemeClr val="tx1">
                    <a:lumMod val="75000"/>
                    <a:lumOff val="25000"/>
                  </a:schemeClr>
                </a:solidFill>
                <a:cs typeface="Arial" pitchFamily="34" charset="0"/>
              </a:endParaRPr>
            </a:p>
          </p:txBody>
        </p:sp>
      </p:grpSp>
      <p:grpSp>
        <p:nvGrpSpPr>
          <p:cNvPr id="27" name="Group 26"/>
          <p:cNvGrpSpPr/>
          <p:nvPr/>
        </p:nvGrpSpPr>
        <p:grpSpPr>
          <a:xfrm>
            <a:off x="1288829" y="1357283"/>
            <a:ext cx="1800200" cy="1042027"/>
            <a:chOff x="720000" y="2431958"/>
            <a:chExt cx="3059912" cy="1042027"/>
          </a:xfrm>
        </p:grpSpPr>
        <p:sp>
          <p:nvSpPr>
            <p:cNvPr id="28" name="TextBox 27"/>
            <p:cNvSpPr txBox="1"/>
            <p:nvPr/>
          </p:nvSpPr>
          <p:spPr>
            <a:xfrm>
              <a:off x="720000" y="2642988"/>
              <a:ext cx="3059910"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Research niches and products to know what the hottest products on eBay.</a:t>
              </a:r>
              <a:endParaRPr lang="ko-KR" altLang="en-US" sz="1200" dirty="0">
                <a:solidFill>
                  <a:schemeClr val="tx1">
                    <a:lumMod val="75000"/>
                    <a:lumOff val="25000"/>
                  </a:schemeClr>
                </a:solidFill>
                <a:cs typeface="Arial" pitchFamily="34" charset="0"/>
              </a:endParaRPr>
            </a:p>
          </p:txBody>
        </p:sp>
        <p:sp>
          <p:nvSpPr>
            <p:cNvPr id="29" name="TextBox 28"/>
            <p:cNvSpPr txBox="1"/>
            <p:nvPr/>
          </p:nvSpPr>
          <p:spPr>
            <a:xfrm>
              <a:off x="720001" y="2431958"/>
              <a:ext cx="3059911" cy="276999"/>
            </a:xfrm>
            <a:prstGeom prst="rect">
              <a:avLst/>
            </a:prstGeom>
            <a:noFill/>
          </p:spPr>
          <p:txBody>
            <a:bodyPr wrap="square" rtlCol="0">
              <a:spAutoFit/>
            </a:bodyPr>
            <a:lstStyle/>
            <a:p>
              <a:r>
                <a:rPr lang="en-US" altLang="ko-KR" sz="1200" b="1" dirty="0" smtClean="0">
                  <a:solidFill>
                    <a:schemeClr val="tx1">
                      <a:lumMod val="75000"/>
                      <a:lumOff val="25000"/>
                    </a:schemeClr>
                  </a:solidFill>
                  <a:cs typeface="Arial" pitchFamily="34" charset="0"/>
                </a:rPr>
                <a:t>Scan Products</a:t>
              </a:r>
              <a:endParaRPr lang="ko-KR" altLang="en-US" sz="1200" b="1" dirty="0">
                <a:solidFill>
                  <a:schemeClr val="tx1">
                    <a:lumMod val="75000"/>
                    <a:lumOff val="25000"/>
                  </a:schemeClr>
                </a:solidFill>
                <a:cs typeface="Arial" pitchFamily="34" charset="0"/>
              </a:endParaRPr>
            </a:p>
          </p:txBody>
        </p:sp>
      </p:grpSp>
      <p:grpSp>
        <p:nvGrpSpPr>
          <p:cNvPr id="30" name="Group 29"/>
          <p:cNvGrpSpPr/>
          <p:nvPr/>
        </p:nvGrpSpPr>
        <p:grpSpPr>
          <a:xfrm>
            <a:off x="4067944" y="1366664"/>
            <a:ext cx="1800200" cy="857361"/>
            <a:chOff x="720000" y="2431958"/>
            <a:chExt cx="3059912" cy="857361"/>
          </a:xfrm>
        </p:grpSpPr>
        <p:sp>
          <p:nvSpPr>
            <p:cNvPr id="31" name="TextBox 30"/>
            <p:cNvSpPr txBox="1"/>
            <p:nvPr/>
          </p:nvSpPr>
          <p:spPr>
            <a:xfrm>
              <a:off x="720000" y="2642988"/>
              <a:ext cx="3059910"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research and get full information about sellers on eBay.</a:t>
              </a:r>
              <a:endParaRPr lang="ko-KR" altLang="en-US" sz="1200" dirty="0">
                <a:solidFill>
                  <a:schemeClr val="tx1">
                    <a:lumMod val="75000"/>
                    <a:lumOff val="25000"/>
                  </a:schemeClr>
                </a:solidFill>
                <a:cs typeface="Arial" pitchFamily="34" charset="0"/>
              </a:endParaRPr>
            </a:p>
          </p:txBody>
        </p:sp>
        <p:sp>
          <p:nvSpPr>
            <p:cNvPr id="32" name="TextBox 31"/>
            <p:cNvSpPr txBox="1"/>
            <p:nvPr/>
          </p:nvSpPr>
          <p:spPr>
            <a:xfrm>
              <a:off x="720001" y="2431958"/>
              <a:ext cx="3059911" cy="276999"/>
            </a:xfrm>
            <a:prstGeom prst="rect">
              <a:avLst/>
            </a:prstGeom>
            <a:noFill/>
          </p:spPr>
          <p:txBody>
            <a:bodyPr wrap="square" rtlCol="0">
              <a:spAutoFit/>
            </a:bodyPr>
            <a:lstStyle/>
            <a:p>
              <a:r>
                <a:rPr lang="en-US" altLang="ko-KR" sz="1200" b="1" dirty="0" smtClean="0">
                  <a:solidFill>
                    <a:schemeClr val="tx1">
                      <a:lumMod val="75000"/>
                      <a:lumOff val="25000"/>
                    </a:schemeClr>
                  </a:solidFill>
                  <a:cs typeface="Arial" pitchFamily="34" charset="0"/>
                </a:rPr>
                <a:t>Scan Sellers</a:t>
              </a:r>
              <a:endParaRPr lang="ko-KR" altLang="en-US" sz="1200" b="1" dirty="0">
                <a:solidFill>
                  <a:schemeClr val="tx1">
                    <a:lumMod val="75000"/>
                    <a:lumOff val="25000"/>
                  </a:schemeClr>
                </a:solidFill>
                <a:cs typeface="Arial" pitchFamily="34" charset="0"/>
              </a:endParaRPr>
            </a:p>
          </p:txBody>
        </p:sp>
      </p:grpSp>
      <p:sp>
        <p:nvSpPr>
          <p:cNvPr id="33" name="Oval 32"/>
          <p:cNvSpPr/>
          <p:nvPr/>
        </p:nvSpPr>
        <p:spPr>
          <a:xfrm>
            <a:off x="6344450" y="1559697"/>
            <a:ext cx="531721" cy="5317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35" name="Oval 34"/>
          <p:cNvSpPr/>
          <p:nvPr/>
        </p:nvSpPr>
        <p:spPr>
          <a:xfrm>
            <a:off x="3464130" y="1517661"/>
            <a:ext cx="531721" cy="5317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37" name="Oval 36"/>
          <p:cNvSpPr/>
          <p:nvPr/>
        </p:nvSpPr>
        <p:spPr>
          <a:xfrm>
            <a:off x="685015" y="1510803"/>
            <a:ext cx="531721" cy="5317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42" name="Rounded Rectangle 7">
            <a:extLst>
              <a:ext uri="{FF2B5EF4-FFF2-40B4-BE49-F238E27FC236}">
                <a16:creationId xmlns:a16="http://schemas.microsoft.com/office/drawing/2014/main" xmlns="" id="{66A3AA16-FB8E-412F-ACFF-91519A7B22A0}"/>
              </a:ext>
            </a:extLst>
          </p:cNvPr>
          <p:cNvSpPr/>
          <p:nvPr/>
        </p:nvSpPr>
        <p:spPr>
          <a:xfrm>
            <a:off x="6527101" y="3289679"/>
            <a:ext cx="185271" cy="32062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6" name="Oval 21"/>
          <p:cNvSpPr/>
          <p:nvPr/>
        </p:nvSpPr>
        <p:spPr>
          <a:xfrm>
            <a:off x="685015" y="3182447"/>
            <a:ext cx="531721" cy="5317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49" name="Freeform 111">
            <a:extLst>
              <a:ext uri="{FF2B5EF4-FFF2-40B4-BE49-F238E27FC236}">
                <a16:creationId xmlns:a16="http://schemas.microsoft.com/office/drawing/2014/main" xmlns="" id="{00BEFB51-04E0-4B04-97D5-553A1481CEAC}"/>
              </a:ext>
            </a:extLst>
          </p:cNvPr>
          <p:cNvSpPr/>
          <p:nvPr/>
        </p:nvSpPr>
        <p:spPr>
          <a:xfrm>
            <a:off x="3583310" y="1622153"/>
            <a:ext cx="288735" cy="296950"/>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bg1"/>
              </a:solidFill>
            </a:endParaRPr>
          </a:p>
        </p:txBody>
      </p:sp>
      <p:sp>
        <p:nvSpPr>
          <p:cNvPr id="51" name="Rectangle 7">
            <a:extLst>
              <a:ext uri="{FF2B5EF4-FFF2-40B4-BE49-F238E27FC236}">
                <a16:creationId xmlns:a16="http://schemas.microsoft.com/office/drawing/2014/main" xmlns="" id="{1CA81C05-2894-4632-8056-32BDFF89EF1E}"/>
              </a:ext>
            </a:extLst>
          </p:cNvPr>
          <p:cNvSpPr/>
          <p:nvPr/>
        </p:nvSpPr>
        <p:spPr>
          <a:xfrm rot="18900000">
            <a:off x="3662362" y="3268893"/>
            <a:ext cx="154109" cy="343323"/>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2" name="Rectangle 130">
            <a:extLst>
              <a:ext uri="{FF2B5EF4-FFF2-40B4-BE49-F238E27FC236}">
                <a16:creationId xmlns:a16="http://schemas.microsoft.com/office/drawing/2014/main" xmlns="" id="{E629C62A-571A-4E04-8D3D-849809FA341B}"/>
              </a:ext>
            </a:extLst>
          </p:cNvPr>
          <p:cNvSpPr/>
          <p:nvPr/>
        </p:nvSpPr>
        <p:spPr>
          <a:xfrm>
            <a:off x="785144" y="1605707"/>
            <a:ext cx="330317" cy="319900"/>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54" name="Block Arc 25">
            <a:extLst>
              <a:ext uri="{FF2B5EF4-FFF2-40B4-BE49-F238E27FC236}">
                <a16:creationId xmlns:a16="http://schemas.microsoft.com/office/drawing/2014/main" xmlns="" id="{7D35FF9C-78CD-43A4-8601-ED666A58B444}"/>
              </a:ext>
            </a:extLst>
          </p:cNvPr>
          <p:cNvSpPr/>
          <p:nvPr/>
        </p:nvSpPr>
        <p:spPr>
          <a:xfrm>
            <a:off x="6491833" y="1631640"/>
            <a:ext cx="245394" cy="354521"/>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grpSp>
        <p:nvGrpSpPr>
          <p:cNvPr id="56" name="Group 11"/>
          <p:cNvGrpSpPr/>
          <p:nvPr/>
        </p:nvGrpSpPr>
        <p:grpSpPr>
          <a:xfrm>
            <a:off x="1289929" y="3042972"/>
            <a:ext cx="1800200" cy="1042027"/>
            <a:chOff x="720000" y="2431958"/>
            <a:chExt cx="3059912" cy="1042027"/>
          </a:xfrm>
        </p:grpSpPr>
        <p:sp>
          <p:nvSpPr>
            <p:cNvPr id="57" name="TextBox 56"/>
            <p:cNvSpPr txBox="1"/>
            <p:nvPr/>
          </p:nvSpPr>
          <p:spPr>
            <a:xfrm>
              <a:off x="720000" y="2642988"/>
              <a:ext cx="3059910"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Finds people who sell your products, helping you to be the strongest in the market</a:t>
              </a:r>
              <a:endParaRPr lang="ko-KR" altLang="en-US" sz="1200" dirty="0">
                <a:solidFill>
                  <a:schemeClr val="tx1">
                    <a:lumMod val="75000"/>
                    <a:lumOff val="25000"/>
                  </a:schemeClr>
                </a:solidFill>
                <a:cs typeface="Arial" pitchFamily="34" charset="0"/>
              </a:endParaRPr>
            </a:p>
          </p:txBody>
        </p:sp>
        <p:sp>
          <p:nvSpPr>
            <p:cNvPr id="58" name="TextBox 57"/>
            <p:cNvSpPr txBox="1"/>
            <p:nvPr/>
          </p:nvSpPr>
          <p:spPr>
            <a:xfrm>
              <a:off x="720001" y="2431958"/>
              <a:ext cx="3059911"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Finding competitors</a:t>
              </a:r>
              <a:endParaRPr lang="ko-KR" altLang="en-US" sz="1200" b="1" dirty="0">
                <a:solidFill>
                  <a:schemeClr val="tx1">
                    <a:lumMod val="75000"/>
                    <a:lumOff val="25000"/>
                  </a:schemeClr>
                </a:solidFill>
                <a:cs typeface="Arial" pitchFamily="34" charset="0"/>
              </a:endParaRPr>
            </a:p>
          </p:txBody>
        </p:sp>
      </p:grpSp>
      <p:sp>
        <p:nvSpPr>
          <p:cNvPr id="59" name="Chord 14">
            <a:extLst>
              <a:ext uri="{FF2B5EF4-FFF2-40B4-BE49-F238E27FC236}">
                <a16:creationId xmlns:a16="http://schemas.microsoft.com/office/drawing/2014/main" xmlns="" id="{31AACB90-FB8F-4F78-8FAA-086F480E3DE6}"/>
              </a:ext>
            </a:extLst>
          </p:cNvPr>
          <p:cNvSpPr/>
          <p:nvPr/>
        </p:nvSpPr>
        <p:spPr>
          <a:xfrm>
            <a:off x="832770" y="3267950"/>
            <a:ext cx="258464" cy="372674"/>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pic>
        <p:nvPicPr>
          <p:cNvPr id="60" name="תמונה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692" y="4227934"/>
            <a:ext cx="2066612" cy="438019"/>
          </a:xfrm>
          <a:prstGeom prst="rect">
            <a:avLst/>
          </a:prstGeom>
        </p:spPr>
      </p:pic>
    </p:spTree>
    <p:extLst>
      <p:ext uri="{BB962C8B-B14F-4D97-AF65-F5344CB8AC3E}">
        <p14:creationId xmlns:p14="http://schemas.microsoft.com/office/powerpoint/2010/main" val="3239406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2283718"/>
            <a:ext cx="4283968" cy="473576"/>
          </a:xfrm>
        </p:spPr>
        <p:txBody>
          <a:bodyPr/>
          <a:lstStyle/>
          <a:p>
            <a:r>
              <a:rPr lang="en-US" altLang="ko-KR" dirty="0"/>
              <a:t>Any Questions?</a:t>
            </a:r>
            <a:endParaRPr lang="ko-KR" altLang="en-US" dirty="0"/>
          </a:p>
        </p:txBody>
      </p:sp>
      <p:sp>
        <p:nvSpPr>
          <p:cNvPr id="4" name="Freeform 3"/>
          <p:cNvSpPr/>
          <p:nvPr/>
        </p:nvSpPr>
        <p:spPr>
          <a:xfrm>
            <a:off x="5025036" y="2152650"/>
            <a:ext cx="343094" cy="840698"/>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 name="תמונה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8864" y="4155926"/>
            <a:ext cx="2038440" cy="432048"/>
          </a:xfrm>
          <a:prstGeom prst="rect">
            <a:avLst/>
          </a:prstGeom>
        </p:spPr>
      </p:pic>
    </p:spTree>
    <p:extLst>
      <p:ext uri="{BB962C8B-B14F-4D97-AF65-F5344CB8AC3E}">
        <p14:creationId xmlns:p14="http://schemas.microsoft.com/office/powerpoint/2010/main" val="3101234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2836962" y="2139702"/>
            <a:ext cx="3470076" cy="576063"/>
          </a:xfrm>
          <a:prstGeom prst="rect">
            <a:avLst/>
          </a:prstGeom>
        </p:spPr>
        <p:txBody>
          <a:bodyPr/>
          <a:lstStyle/>
          <a:p>
            <a:pPr marL="0" indent="0" algn="ctr">
              <a:buNone/>
            </a:pPr>
            <a:r>
              <a:rPr lang="en-US" altLang="ko-KR" sz="3600" dirty="0" smtClean="0">
                <a:latin typeface="+mj-lt"/>
              </a:rPr>
              <a:t>Preview</a:t>
            </a:r>
            <a:endParaRPr lang="ko-KR" altLang="en-US" sz="3600" dirty="0">
              <a:latin typeface="+mj-lt"/>
            </a:endParaRPr>
          </a:p>
        </p:txBody>
      </p:sp>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6856" y="4155926"/>
            <a:ext cx="2038440" cy="432048"/>
          </a:xfrm>
          <a:prstGeom prst="rect">
            <a:avLst/>
          </a:prstGeom>
        </p:spPr>
      </p:pic>
    </p:spTree>
    <p:extLst>
      <p:ext uri="{BB962C8B-B14F-4D97-AF65-F5344CB8AC3E}">
        <p14:creationId xmlns:p14="http://schemas.microsoft.com/office/powerpoint/2010/main" val="61455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COLOR-A28">
      <a:dk1>
        <a:sysClr val="windowText" lastClr="000000"/>
      </a:dk1>
      <a:lt1>
        <a:sysClr val="window" lastClr="FFFFFF"/>
      </a:lt1>
      <a:dk2>
        <a:srgbClr val="1F497D"/>
      </a:dk2>
      <a:lt2>
        <a:srgbClr val="EEECE1"/>
      </a:lt2>
      <a:accent1>
        <a:srgbClr val="EB494B"/>
      </a:accent1>
      <a:accent2>
        <a:srgbClr val="3F3F3F"/>
      </a:accent2>
      <a:accent3>
        <a:srgbClr val="EB494B"/>
      </a:accent3>
      <a:accent4>
        <a:srgbClr val="3F3F3F"/>
      </a:accent4>
      <a:accent5>
        <a:srgbClr val="EB494B"/>
      </a:accent5>
      <a:accent6>
        <a:srgbClr val="3F3F3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8">
      <a:dk1>
        <a:sysClr val="windowText" lastClr="000000"/>
      </a:dk1>
      <a:lt1>
        <a:sysClr val="window" lastClr="FFFFFF"/>
      </a:lt1>
      <a:dk2>
        <a:srgbClr val="1F497D"/>
      </a:dk2>
      <a:lt2>
        <a:srgbClr val="EEECE1"/>
      </a:lt2>
      <a:accent1>
        <a:srgbClr val="EB494B"/>
      </a:accent1>
      <a:accent2>
        <a:srgbClr val="3F3F3F"/>
      </a:accent2>
      <a:accent3>
        <a:srgbClr val="EB494B"/>
      </a:accent3>
      <a:accent4>
        <a:srgbClr val="3F3F3F"/>
      </a:accent4>
      <a:accent5>
        <a:srgbClr val="EB494B"/>
      </a:accent5>
      <a:accent6>
        <a:srgbClr val="3F3F3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75000"/>
            <a:lumOff val="2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28">
      <a:dk1>
        <a:sysClr val="windowText" lastClr="000000"/>
      </a:dk1>
      <a:lt1>
        <a:sysClr val="window" lastClr="FFFFFF"/>
      </a:lt1>
      <a:dk2>
        <a:srgbClr val="1F497D"/>
      </a:dk2>
      <a:lt2>
        <a:srgbClr val="EEECE1"/>
      </a:lt2>
      <a:accent1>
        <a:srgbClr val="EB494B"/>
      </a:accent1>
      <a:accent2>
        <a:srgbClr val="3F3F3F"/>
      </a:accent2>
      <a:accent3>
        <a:srgbClr val="EB494B"/>
      </a:accent3>
      <a:accent4>
        <a:srgbClr val="3F3F3F"/>
      </a:accent4>
      <a:accent5>
        <a:srgbClr val="EB494B"/>
      </a:accent5>
      <a:accent6>
        <a:srgbClr val="3F3F3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5030</TotalTime>
  <Words>243</Words>
  <Application>Microsoft Office PowerPoint</Application>
  <PresentationFormat>‫הצגה על המסך (16:9)</PresentationFormat>
  <Paragraphs>35</Paragraphs>
  <Slides>7</Slides>
  <Notes>1</Notes>
  <HiddenSlides>0</HiddenSlides>
  <MMClips>0</MMClips>
  <ScaleCrop>false</ScaleCrop>
  <HeadingPairs>
    <vt:vector size="6" baseType="variant">
      <vt:variant>
        <vt:lpstr>גופנים בשימוש</vt:lpstr>
      </vt:variant>
      <vt:variant>
        <vt:i4>5</vt:i4>
      </vt:variant>
      <vt:variant>
        <vt:lpstr>ערכת נושא</vt:lpstr>
      </vt:variant>
      <vt:variant>
        <vt:i4>3</vt:i4>
      </vt:variant>
      <vt:variant>
        <vt:lpstr>כותרות שקופיות</vt:lpstr>
      </vt:variant>
      <vt:variant>
        <vt:i4>7</vt:i4>
      </vt:variant>
    </vt:vector>
  </HeadingPairs>
  <TitlesOfParts>
    <vt:vector size="15" baseType="lpstr">
      <vt:lpstr>Arial Unicode MS</vt:lpstr>
      <vt:lpstr>맑은 고딕</vt:lpstr>
      <vt:lpstr>Arial</vt:lpstr>
      <vt:lpstr>Bernard MT Condensed</vt:lpstr>
      <vt:lpstr>Calibri</vt:lpstr>
      <vt:lpstr>Cover and End Slide Master</vt:lpstr>
      <vt:lpstr>Contents Slide Master</vt:lpstr>
      <vt:lpstr>Section Break Slide Master</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Yair Balilti</cp:lastModifiedBy>
  <cp:revision>119</cp:revision>
  <dcterms:created xsi:type="dcterms:W3CDTF">2016-12-05T23:26:54Z</dcterms:created>
  <dcterms:modified xsi:type="dcterms:W3CDTF">2018-05-10T19:47:04Z</dcterms:modified>
</cp:coreProperties>
</file>