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3" r:id="rId3"/>
    <p:sldId id="264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CC33"/>
    <a:srgbClr val="EAEAEA"/>
    <a:srgbClr val="DDDDDD"/>
    <a:srgbClr val="FFFFCC"/>
    <a:srgbClr val="FFFF99"/>
    <a:srgbClr val="C0C0C0"/>
    <a:srgbClr val="66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5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251A21-FC3A-4C81-A97F-8C5AAD6B4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935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42C9CA-941E-46AC-AC8C-1C5EC69C2CE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3286240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C7F397-FC10-48AE-941C-E367389D2114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98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C7F397-FC10-48AE-941C-E367389D2114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938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42C9CA-941E-46AC-AC8C-1C5EC69C2CE6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321529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679A-CB6D-4E01-ABB4-84058864A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30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DEA6F-40C9-4FF9-97DC-2969C854A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98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6DA05-415A-40AD-835C-9D8D735C7C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80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5C98E-4C29-489C-B109-25531F890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18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1724-0378-41AD-9F55-AA8B9B042F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46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61E9D-43A6-46B3-8561-D419241447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9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55FBE-F756-41F1-9354-6815C13CD6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180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9116D-5D8E-4C26-B2F9-E289ADA3A3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9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29E94-BC67-4121-9E4D-5975BF1902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27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C873A-0889-4D02-8228-22B0C59440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73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8A526-E561-4286-AC9F-CE003E6C4B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00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C0C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245FE9-CB61-4ED1-8688-60542A32F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63AA8E-4694-4E70-835C-3F545A2BE42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WordArt 13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914400" cy="83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OS</a:t>
            </a:r>
          </a:p>
        </p:txBody>
      </p:sp>
      <p:sp>
        <p:nvSpPr>
          <p:cNvPr id="13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400" y="2132328"/>
            <a:ext cx="73152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במדעי המחשב סיכום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ביקורת</a:t>
            </a:r>
            <a:r>
              <a:rPr lang="en-US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באנגלית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en-US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(Checksum</a:t>
            </a:r>
            <a:r>
              <a:rPr lang="en-US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הוא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קוד לזיהוי שגיאות, המאפשר זיהוי של שגיאות ובמקרים מסוימים אף את תיקונן באמצעות יתירות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כלומר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באמצעות מידע עודף, באנגלית: </a:t>
            </a:r>
            <a:r>
              <a:rPr lang="en-US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Redundancy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96173" y="1570374"/>
            <a:ext cx="135165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+mn-lt"/>
              </a:rPr>
              <a:t>Checksum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3274209" y="3244334"/>
            <a:ext cx="259558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Checksum algorithms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2496344" y="228600"/>
            <a:ext cx="41513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 System</a:t>
            </a:r>
            <a:endParaRPr lang="en-US" alt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88445B-FEA2-4233-9BB9-8F56091F5A5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028" name="Picture 4" descr="http://1.bp.blogspot.com/--JNPl0KQVKo/TpMGpXtHfaI/AAAAAAAAAyI/juPhRLNHbws/s1600/Total-Commander-8.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3977"/>
            <a:ext cx="916086" cy="91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552575"/>
            <a:ext cx="4219575" cy="492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2900" y="2729962"/>
            <a:ext cx="3924300" cy="20002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90600" y="5029200"/>
            <a:ext cx="35814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14600" y="1423749"/>
            <a:ext cx="41148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Create Checksum File(s)</a:t>
            </a:r>
            <a:endParaRPr lang="en-US" b="1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828800" y="228600"/>
            <a:ext cx="5486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smtClean="0">
                <a:solidFill>
                  <a:schemeClr val="bg1"/>
                </a:solidFill>
              </a:rPr>
              <a:t>Total Commander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88445B-FEA2-4233-9BB9-8F56091F5A5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028" name="Picture 4" descr="http://1.bp.blogspot.com/--JNPl0KQVKo/TpMGpXtHfaI/AAAAAAAAAyI/juPhRLNHbws/s1600/Total-Commander-8.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3977"/>
            <a:ext cx="916086" cy="91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677" y="1600200"/>
            <a:ext cx="5758646" cy="4267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5562" y="2209800"/>
            <a:ext cx="3952875" cy="15525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09875" y="4333875"/>
            <a:ext cx="3524250" cy="195262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514600" y="1423749"/>
            <a:ext cx="41148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Create Checksum File(s)</a:t>
            </a:r>
            <a:endParaRPr lang="en-US" b="1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828800" y="228600"/>
            <a:ext cx="5486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smtClean="0">
                <a:solidFill>
                  <a:schemeClr val="bg1"/>
                </a:solidFill>
              </a:rPr>
              <a:t>Total Commander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53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63AA8E-4694-4E70-835C-3F545A2BE42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1676400" y="228600"/>
            <a:ext cx="62849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File System</a:t>
            </a:r>
            <a:endParaRPr lang="en-US" altLang="en-US" sz="4400" dirty="0">
              <a:solidFill>
                <a:schemeClr val="tx2"/>
              </a:solidFill>
            </a:endParaRPr>
          </a:p>
        </p:txBody>
      </p:sp>
      <p:sp>
        <p:nvSpPr>
          <p:cNvPr id="3081" name="WordArt 13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914400" cy="83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OS</a:t>
            </a:r>
          </a:p>
        </p:txBody>
      </p:sp>
      <p:sp>
        <p:nvSpPr>
          <p:cNvPr id="13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</p:spTree>
    <p:extLst>
      <p:ext uri="{BB962C8B-B14F-4D97-AF65-F5344CB8AC3E}">
        <p14:creationId xmlns:p14="http://schemas.microsoft.com/office/powerpoint/2010/main" val="33458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1200</TotalTime>
  <Words>71</Words>
  <Application>Microsoft Office PowerPoint</Application>
  <PresentationFormat>On-screen Show (4:3)</PresentationFormat>
  <Paragraphs>23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David</vt:lpstr>
      <vt:lpstr>Impact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User-20</cp:lastModifiedBy>
  <cp:revision>99</cp:revision>
  <dcterms:created xsi:type="dcterms:W3CDTF">2008-08-03T16:05:36Z</dcterms:created>
  <dcterms:modified xsi:type="dcterms:W3CDTF">2018-02-12T11:23:58Z</dcterms:modified>
</cp:coreProperties>
</file>