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65" r:id="rId3"/>
    <p:sldId id="267" r:id="rId4"/>
    <p:sldId id="268" r:id="rId5"/>
    <p:sldId id="27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DDDDD"/>
    <a:srgbClr val="FFFF99"/>
    <a:srgbClr val="C0C0C0"/>
    <a:srgbClr val="669999"/>
    <a:srgbClr val="6666CC"/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6" autoAdjust="0"/>
    <p:restoredTop sz="94675" autoAdjust="0"/>
  </p:normalViewPr>
  <p:slideViewPr>
    <p:cSldViewPr>
      <p:cViewPr varScale="1">
        <p:scale>
          <a:sx n="110" d="100"/>
          <a:sy n="110" d="100"/>
        </p:scale>
        <p:origin x="1567" y="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B70B13-7526-4B28-8F2D-436D51E410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42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B14E522-5C03-4D8D-8A27-DE3FF03B7932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031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7180885-4FFD-4941-A09E-997D449E0365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625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13DCC64-71F6-4C33-B823-F6E76943965C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289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3D1B12-3B14-4F23-8D42-63A4374FF40E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78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F35A71B-416A-4549-825D-2730978E1FEA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573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2CED1C-A08B-476B-9F2B-81E563E0AD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016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23D51-0CDA-4DAB-9D1A-89E25A4DA0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2668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104A77-67AE-4A5D-8A55-8433348A6D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0659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EB228-6B4B-4D68-AB61-88AD8567D2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9794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3EE4EF-6B44-4585-AB26-ECAFC45CF4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08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2F594A-960C-4A4C-93C4-ED3DEE8B16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2455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6773F2-7705-4B6A-BA93-C5D3F343BF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08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03F00B-AFEA-4957-AEBE-C85295B023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256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699709-5E8C-4124-9E75-93E60BDF78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3564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64DE83-A900-4036-8E21-3E6BDF68E5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449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258FF4-C307-451D-B194-0F5D488551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9209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2CDBB4-6B49-45F1-B8C1-9222F20EED4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27090" y="6347779"/>
            <a:ext cx="1689820" cy="37369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0D7270E-C50B-4E28-BF82-2C609C6E2AC0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922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922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922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922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TextBox 25"/>
          <p:cNvSpPr txBox="1">
            <a:spLocks noChangeArrowheads="1"/>
          </p:cNvSpPr>
          <p:nvPr/>
        </p:nvSpPr>
        <p:spPr bwMode="auto">
          <a:xfrm>
            <a:off x="3496660" y="1524000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/>
              <a:t>Open File</a:t>
            </a:r>
            <a:endParaRPr lang="en-US" altLang="en-US">
              <a:cs typeface="Miriam" panose="020B0502050101010101" pitchFamily="34" charset="-79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smtClean="0">
                <a:solidFill>
                  <a:schemeClr val="bg1"/>
                </a:solidFill>
              </a:rPr>
              <a:t>PIL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4" name="Picture 2" descr="Image result for PILlow pyth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371475"/>
            <a:ext cx="1094154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5600" y="2170770"/>
            <a:ext cx="3352800" cy="3925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BB41FAF-EAAA-4543-9198-434E27B40BCF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1024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024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024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024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TextBox 25"/>
          <p:cNvSpPr txBox="1">
            <a:spLocks noChangeArrowheads="1"/>
          </p:cNvSpPr>
          <p:nvPr/>
        </p:nvSpPr>
        <p:spPr bwMode="auto">
          <a:xfrm>
            <a:off x="3484146" y="1524000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/>
              <a:t>Open File</a:t>
            </a:r>
            <a:endParaRPr lang="en-US" altLang="en-US">
              <a:cs typeface="Miriam" panose="020B0502050101010101" pitchFamily="34" charset="-79"/>
            </a:endParaRPr>
          </a:p>
        </p:txBody>
      </p:sp>
      <p:sp>
        <p:nvSpPr>
          <p:cNvPr id="10253" name="TextBox 25"/>
          <p:cNvSpPr txBox="1">
            <a:spLocks noChangeArrowheads="1"/>
          </p:cNvSpPr>
          <p:nvPr/>
        </p:nvSpPr>
        <p:spPr bwMode="auto">
          <a:xfrm>
            <a:off x="914400" y="2062639"/>
            <a:ext cx="7315200" cy="4185761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6F008A"/>
                </a:solidFill>
                <a:latin typeface="Consolas" panose="020B0609020204030204" pitchFamily="49" charset="0"/>
              </a:rPr>
              <a:t>PIL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Image,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ImageDraw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ImageTk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sz="1400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root.title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"Image Editor"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ChooseImage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():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NewFile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root.call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"tk_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getOpenFile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'-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initialdir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'c:\\'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'-title'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'Choose an Image'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image 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Image.open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NewFile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global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NewImage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NewImage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ImageTk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2B91AF"/>
                </a:solidFill>
                <a:latin typeface="Consolas" panose="020B0609020204030204" pitchFamily="49" charset="0"/>
              </a:rPr>
              <a:t>PhotoImage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(image)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lbl1[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"image"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]=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NewImage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btn1=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Button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(root, text=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'Choose a new Image'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command=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ChooseImage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lbl1 = 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Label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(root,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'green'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#,image=</a:t>
            </a:r>
            <a:r>
              <a:rPr lang="en-US" sz="1400" dirty="0" err="1">
                <a:solidFill>
                  <a:srgbClr val="008000"/>
                </a:solidFill>
                <a:latin typeface="Consolas" panose="020B0609020204030204" pitchFamily="49" charset="0"/>
              </a:rPr>
              <a:t>NewImage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)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btn1.pack()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lbl1.pack()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smtClean="0">
                <a:solidFill>
                  <a:schemeClr val="bg1"/>
                </a:solidFill>
              </a:rPr>
              <a:t>PIL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3" name="Picture 2" descr="Image result for PILlow pyth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371475"/>
            <a:ext cx="1094154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386185"/>
            <a:ext cx="1536200" cy="33529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BEC155C-FA59-4A3D-928D-1163EC04113F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1229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229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229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229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TextBox 25"/>
          <p:cNvSpPr txBox="1">
            <a:spLocks noChangeArrowheads="1"/>
          </p:cNvSpPr>
          <p:nvPr/>
        </p:nvSpPr>
        <p:spPr bwMode="auto">
          <a:xfrm>
            <a:off x="3477505" y="1524000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/>
              <a:t>Save File</a:t>
            </a:r>
            <a:endParaRPr lang="en-US" altLang="en-US">
              <a:cs typeface="Miriam" panose="020B0502050101010101" pitchFamily="34" charset="-79"/>
            </a:endParaRPr>
          </a:p>
        </p:txBody>
      </p:sp>
      <p:pic>
        <p:nvPicPr>
          <p:cNvPr id="1230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775" y="2209800"/>
            <a:ext cx="53625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smtClean="0">
                <a:solidFill>
                  <a:schemeClr val="bg1"/>
                </a:solidFill>
              </a:rPr>
              <a:t>PIL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3" name="Picture 2" descr="Image result for PILlow pyth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371475"/>
            <a:ext cx="1094154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65495" y="6443663"/>
            <a:ext cx="161301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2AB388C-0F77-4429-8887-E0CEB3E52FAF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1331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331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331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331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TextBox 25"/>
          <p:cNvSpPr txBox="1">
            <a:spLocks noChangeArrowheads="1"/>
          </p:cNvSpPr>
          <p:nvPr/>
        </p:nvSpPr>
        <p:spPr bwMode="auto">
          <a:xfrm>
            <a:off x="3487035" y="1524000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/>
              <a:t>Save File</a:t>
            </a:r>
            <a:endParaRPr lang="en-US" altLang="en-US">
              <a:cs typeface="Miriam" panose="020B0502050101010101" pitchFamily="34" charset="-79"/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smtClean="0">
                <a:solidFill>
                  <a:schemeClr val="bg1"/>
                </a:solidFill>
              </a:rPr>
              <a:t>PIL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900" y="2362200"/>
            <a:ext cx="4648200" cy="2743200"/>
          </a:xfrm>
          <a:prstGeom prst="rect">
            <a:avLst/>
          </a:prstGeom>
        </p:spPr>
      </p:pic>
      <p:pic>
        <p:nvPicPr>
          <p:cNvPr id="13" name="Picture 2" descr="Image result for PILlow pyth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371475"/>
            <a:ext cx="1094154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65495" y="6443663"/>
            <a:ext cx="1613010" cy="2778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C6DF205-C684-4B17-85BB-2BBA7B864585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1536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536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536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536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TextBox 25"/>
          <p:cNvSpPr txBox="1">
            <a:spLocks noChangeArrowheads="1"/>
          </p:cNvSpPr>
          <p:nvPr/>
        </p:nvSpPr>
        <p:spPr bwMode="auto">
          <a:xfrm>
            <a:off x="3486150" y="1524000"/>
            <a:ext cx="21717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/>
              <a:t>Save File</a:t>
            </a:r>
            <a:endParaRPr lang="en-US" altLang="en-US">
              <a:cs typeface="Miriam" panose="020B0502050101010101" pitchFamily="34" charset="-79"/>
            </a:endParaRPr>
          </a:p>
        </p:txBody>
      </p:sp>
      <p:sp>
        <p:nvSpPr>
          <p:cNvPr id="15373" name="TextBox 25"/>
          <p:cNvSpPr txBox="1">
            <a:spLocks noChangeArrowheads="1"/>
          </p:cNvSpPr>
          <p:nvPr/>
        </p:nvSpPr>
        <p:spPr bwMode="auto">
          <a:xfrm>
            <a:off x="885121" y="2084825"/>
            <a:ext cx="7373760" cy="4185761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smtClean="0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6F008A"/>
                </a:solidFill>
                <a:latin typeface="Consolas" panose="020B0609020204030204" pitchFamily="49" charset="0"/>
              </a:rPr>
              <a:t>PIL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Image,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ImageDraw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ImageTk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tk.title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"Image Editor"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SaveImage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():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name=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tk.call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"tk_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getSaveFile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'-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initialdir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'd:\\'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'-title'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'Save an Image'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'-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defaultextension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'jpg'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image.save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(name)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btn1=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Button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text=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'Save an Image'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command=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SaveImage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image 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Image.open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"f:\dog.jpg"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NewImage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ImageTk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2B91AF"/>
                </a:solidFill>
                <a:latin typeface="Consolas" panose="020B0609020204030204" pitchFamily="49" charset="0"/>
              </a:rPr>
              <a:t>PhotoImage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(image)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lbl1 = 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Label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green'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,image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NewImage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btn1.pack()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lbl1.pack()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tk.mainloop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smtClean="0">
                <a:solidFill>
                  <a:schemeClr val="bg1"/>
                </a:solidFill>
              </a:rPr>
              <a:t>PIL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3" name="Picture 2" descr="Image result for PILlow pyth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371475"/>
            <a:ext cx="1094154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1850</TotalTime>
  <Words>200</Words>
  <Application>Microsoft Office PowerPoint</Application>
  <PresentationFormat>On-screen Show (4:3)</PresentationFormat>
  <Paragraphs>61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Consolas</vt:lpstr>
      <vt:lpstr>Miriam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154</cp:revision>
  <dcterms:created xsi:type="dcterms:W3CDTF">2008-08-03T16:05:36Z</dcterms:created>
  <dcterms:modified xsi:type="dcterms:W3CDTF">2018-03-24T07:44:15Z</dcterms:modified>
</cp:coreProperties>
</file>