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2D63AA-E080-450F-9CFB-6A8C559B3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514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A027A2-4D89-4A51-A06F-CE26B1A99EFF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9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715A38-7932-467D-BF85-FF1FA0F5CE28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627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715A38-7932-467D-BF85-FF1FA0F5CE28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4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48B89-3149-46AC-A942-4C5AB2E45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96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9AEC2-FC75-4F40-9D1F-4E35C5507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8715B-E851-4C32-935C-B36A46F19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95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85DA8-95B0-452A-8507-33147B6521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38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6C795-381B-4F88-B955-392838052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27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C1D1D-1B3C-45A0-981E-F5F9BA47F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60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B5CDF-6A61-476C-93DC-FE910A731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67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EEC34-8049-42A8-ACAB-E5E012AC6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49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0DC5C-6BFA-4ED3-99AD-D62762C1FB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94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3143B-5BD7-4B64-AE2A-889FB557C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8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6749-B578-4A13-8BBB-775E005F3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28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618D2-349B-49A3-BC43-2F5CFF99D8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27090" y="6442675"/>
            <a:ext cx="1689820" cy="2787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0BA9DB-38B2-47DE-B8C1-504956B89A5E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38550" y="1498325"/>
            <a:ext cx="18669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latin typeface="Arial" charset="0"/>
                <a:cs typeface="Arial" charset="0"/>
              </a:rPr>
              <a:t>OptionMenu</a:t>
            </a:r>
            <a:endParaRPr lang="en-US" b="1" dirty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287" y="2471791"/>
            <a:ext cx="2845395" cy="28278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361" y="2438400"/>
            <a:ext cx="2852533" cy="2904085"/>
          </a:xfrm>
          <a:prstGeom prst="rect">
            <a:avLst/>
          </a:prstGeom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43663"/>
            <a:ext cx="161301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6A88D3-71C7-4282-9554-402B8FAEFC8E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Box 25"/>
          <p:cNvSpPr txBox="1">
            <a:spLocks noChangeArrowheads="1"/>
          </p:cNvSpPr>
          <p:nvPr/>
        </p:nvSpPr>
        <p:spPr bwMode="auto">
          <a:xfrm>
            <a:off x="885120" y="1524000"/>
            <a:ext cx="7412165" cy="286232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from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tkinter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import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*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Tk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 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def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convert():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strChoose.get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()==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dm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lb1[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"text"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())*10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strChoose.get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()==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cm"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lb1[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"text"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())*100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strChoose.get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()==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mm"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lb1[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"text"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())*1000</a:t>
            </a:r>
            <a:endParaRPr lang="en-US" altLang="en-US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38317" y="4389125"/>
            <a:ext cx="130577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continue</a:t>
            </a:r>
            <a:endParaRPr lang="en-US" sz="1400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27090" y="6443663"/>
            <a:ext cx="1689820" cy="2778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6A88D3-71C7-4282-9554-402B8FAEFC8E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Box 25"/>
          <p:cNvSpPr txBox="1">
            <a:spLocks noChangeArrowheads="1"/>
          </p:cNvSpPr>
          <p:nvPr/>
        </p:nvSpPr>
        <p:spPr bwMode="auto">
          <a:xfrm>
            <a:off x="885120" y="1524000"/>
            <a:ext cx="7412165" cy="452431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=Entry(root, text=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"Enter number"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inputNumber.pack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lb1=Label(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root,bg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"yellow"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width=20)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lb1.pack()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strChoose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=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StringVar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strChoose.set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dm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convert_choose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OptionMenu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root,strChoose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                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dm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                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cm"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                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mm"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ConvertChoose.pack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rbt1=Button(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root,text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Convert"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,command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=convert)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rbt1.pack()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rbt1=Button(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root,text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Exit"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,command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=exit)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rbt1.pack()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  <a:endParaRPr lang="en-US" altLang="en-US" sz="16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19115" y="5902364"/>
            <a:ext cx="130577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end</a:t>
            </a:r>
            <a:endParaRPr lang="en-US" sz="1400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2017</TotalTime>
  <Words>146</Words>
  <Application>Microsoft Office PowerPoint</Application>
  <PresentationFormat>On-screen Show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176</cp:revision>
  <dcterms:created xsi:type="dcterms:W3CDTF">2008-08-03T16:05:36Z</dcterms:created>
  <dcterms:modified xsi:type="dcterms:W3CDTF">2018-03-23T15:37:26Z</dcterms:modified>
</cp:coreProperties>
</file>