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59" r:id="rId4"/>
    <p:sldId id="282" r:id="rId5"/>
    <p:sldId id="261" r:id="rId6"/>
    <p:sldId id="264" r:id="rId7"/>
    <p:sldId id="262" r:id="rId8"/>
    <p:sldId id="263" r:id="rId9"/>
    <p:sldId id="260" r:id="rId10"/>
    <p:sldId id="265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81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DDDDD"/>
    <a:srgbClr val="FFFF99"/>
    <a:srgbClr val="C0C0C0"/>
    <a:srgbClr val="669999"/>
    <a:srgbClr val="6666CC"/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6" autoAdjust="0"/>
    <p:restoredTop sz="94675" autoAdjust="0"/>
  </p:normalViewPr>
  <p:slideViewPr>
    <p:cSldViewPr>
      <p:cViewPr varScale="1">
        <p:scale>
          <a:sx n="110" d="100"/>
          <a:sy n="110" d="100"/>
        </p:scale>
        <p:origin x="1567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B70B13-7526-4B28-8F2D-436D51E410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42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D29B579-9074-4A2B-97F7-7EB2E2A3CCA2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955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7180885-4FFD-4941-A09E-997D449E0365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625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13DCC64-71F6-4C33-B823-F6E76943965C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2896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3D1B12-3B14-4F23-8D42-63A4374FF40E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784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F35A71B-416A-4549-825D-2730978E1FEA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5734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651C4FC-1C98-437E-96D5-C039190F14F5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715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7F600ED-9692-4EFA-A4A3-62DFD05EBE52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388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02520B7-245B-43A8-9710-1CA5C22865C6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2206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9C90F0A-9D90-49BD-908A-9982CB76EE4B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1018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3E9DB78-666F-47D2-A84F-2948236BF8FA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5881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54DEE04-19EE-4F25-844C-531B6472360B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291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A88A03E-1BA9-4502-BE0A-D42B589B44A9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6660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FDF5585-3AB1-4320-80EF-ACC9E796D36D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4843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1D6F7B0-0893-4ACF-B23C-46F18D6C6C35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0932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587D154-4781-4CE9-BF52-DFBB66F2B7CD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750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0FCD5AB-F449-4B50-B71C-5147226F4701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763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0FCD5AB-F449-4B50-B71C-5147226F4701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266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28BABED-4F19-4DB2-917A-2C481E0CB9CA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566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2FA0847-3068-48BA-B818-C59B251F1BB5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60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BC9CFF0-D8B0-4764-BFF2-2F4B648D0164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20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E77E70F-84BB-4248-B021-FB41A96ED521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2816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B14E522-5C03-4D8D-8A27-DE3FF03B7932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031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2CED1C-A08B-476B-9F2B-81E563E0AD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016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23D51-0CDA-4DAB-9D1A-89E25A4DA0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266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104A77-67AE-4A5D-8A55-8433348A6D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0659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EB228-6B4B-4D68-AB61-88AD8567D2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9794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3EE4EF-6B44-4585-AB26-ECAFC45CF4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08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2F594A-960C-4A4C-93C4-ED3DEE8B16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2455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6773F2-7705-4B6A-BA93-C5D3F343BF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08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03F00B-AFEA-4957-AEBE-C85295B023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256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699709-5E8C-4124-9E75-93E60BDF78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356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64DE83-A900-4036-8E21-3E6BDF68E5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449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258FF4-C307-451D-B194-0F5D488551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9209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2CDBB4-6B49-45F1-B8C1-9222F20EED4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73470" y="6386185"/>
            <a:ext cx="1997060" cy="3352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A63AAA1-BAFA-4831-A7ED-563F12C8C9CF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TextBox 25"/>
          <p:cNvSpPr txBox="1">
            <a:spLocks noChangeArrowheads="1"/>
          </p:cNvSpPr>
          <p:nvPr/>
        </p:nvSpPr>
        <p:spPr bwMode="auto">
          <a:xfrm>
            <a:off x="3486149" y="1508881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Choose Color</a:t>
            </a:r>
            <a:endParaRPr lang="en-US" altLang="en-US">
              <a:cs typeface="Miriam" panose="020B0502050101010101" pitchFamily="34" charset="-79"/>
            </a:endParaRPr>
          </a:p>
        </p:txBody>
      </p:sp>
      <p:pic>
        <p:nvPicPr>
          <p:cNvPr id="2061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587" y="2636469"/>
            <a:ext cx="4314825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BB41FAF-EAAA-4543-9198-434E27B40BCF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1024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024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024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024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TextBox 25"/>
          <p:cNvSpPr txBox="1">
            <a:spLocks noChangeArrowheads="1"/>
          </p:cNvSpPr>
          <p:nvPr/>
        </p:nvSpPr>
        <p:spPr bwMode="auto">
          <a:xfrm>
            <a:off x="3484146" y="1524000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Open File</a:t>
            </a:r>
            <a:endParaRPr lang="en-US" altLang="en-US">
              <a:cs typeface="Miriam" panose="020B0502050101010101" pitchFamily="34" charset="-79"/>
            </a:endParaRPr>
          </a:p>
        </p:txBody>
      </p:sp>
      <p:sp>
        <p:nvSpPr>
          <p:cNvPr id="10253" name="TextBox 25"/>
          <p:cNvSpPr txBox="1">
            <a:spLocks noChangeArrowheads="1"/>
          </p:cNvSpPr>
          <p:nvPr/>
        </p:nvSpPr>
        <p:spPr bwMode="auto">
          <a:xfrm>
            <a:off x="914400" y="2008015"/>
            <a:ext cx="7332518" cy="4278094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root.title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'Text viewer'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OpenFile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file=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root.call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"tk_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getOpenFile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'-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initialdir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'c:\\'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'-title'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'Open a file'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f = open(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file,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'r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txt.insert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INSERT,f.read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())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btn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Button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(root, text=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'Open a file'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command=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OpenFile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txt =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Text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(root,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'blue'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fg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'yellow'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btn.pack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txt.pack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386185"/>
            <a:ext cx="1536200" cy="3352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BEC155C-FA59-4A3D-928D-1163EC04113F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1229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229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229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229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TextBox 25"/>
          <p:cNvSpPr txBox="1">
            <a:spLocks noChangeArrowheads="1"/>
          </p:cNvSpPr>
          <p:nvPr/>
        </p:nvSpPr>
        <p:spPr bwMode="auto">
          <a:xfrm>
            <a:off x="3477505" y="1524000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Save File</a:t>
            </a:r>
            <a:endParaRPr lang="en-US" altLang="en-US">
              <a:cs typeface="Miriam" panose="020B0502050101010101" pitchFamily="34" charset="-79"/>
            </a:endParaRPr>
          </a:p>
        </p:txBody>
      </p:sp>
      <p:pic>
        <p:nvPicPr>
          <p:cNvPr id="1230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775" y="2209800"/>
            <a:ext cx="53625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65495" y="6443663"/>
            <a:ext cx="161301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AB388C-0F77-4429-8887-E0CEB3E52FAF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1331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331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331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331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TextBox 25"/>
          <p:cNvSpPr txBox="1">
            <a:spLocks noChangeArrowheads="1"/>
          </p:cNvSpPr>
          <p:nvPr/>
        </p:nvSpPr>
        <p:spPr bwMode="auto">
          <a:xfrm>
            <a:off x="3487035" y="1524000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Save File</a:t>
            </a:r>
            <a:endParaRPr lang="en-US" altLang="en-US">
              <a:cs typeface="Miriam" panose="020B0502050101010101" pitchFamily="34" charset="-79"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3941" y="2120774"/>
            <a:ext cx="5496118" cy="40157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65495" y="6443663"/>
            <a:ext cx="1613010" cy="2778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C6DF205-C684-4B17-85BB-2BBA7B864585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1536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536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536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536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TextBox 25"/>
          <p:cNvSpPr txBox="1">
            <a:spLocks noChangeArrowheads="1"/>
          </p:cNvSpPr>
          <p:nvPr/>
        </p:nvSpPr>
        <p:spPr bwMode="auto">
          <a:xfrm>
            <a:off x="3486150" y="1458912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Save File</a:t>
            </a:r>
            <a:endParaRPr lang="en-US" altLang="en-US">
              <a:cs typeface="Miriam" panose="020B0502050101010101" pitchFamily="34" charset="-79"/>
            </a:endParaRPr>
          </a:p>
        </p:txBody>
      </p:sp>
      <p:sp>
        <p:nvSpPr>
          <p:cNvPr id="15373" name="TextBox 25"/>
          <p:cNvSpPr txBox="1">
            <a:spLocks noChangeArrowheads="1"/>
          </p:cNvSpPr>
          <p:nvPr/>
        </p:nvSpPr>
        <p:spPr bwMode="auto">
          <a:xfrm>
            <a:off x="914400" y="1905000"/>
            <a:ext cx="7315200" cy="452431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sz="1200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root.title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"Text viewer"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open_file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():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file=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root.call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"tk_</a:t>
            </a:r>
            <a:r>
              <a:rPr lang="en-US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getOpenFile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'-</a:t>
            </a:r>
            <a:r>
              <a:rPr lang="en-US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initialdir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'c:\\'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'-title'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'Open a file'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f = open(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file,</a:t>
            </a:r>
            <a:r>
              <a:rPr lang="en-US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'r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txt.insert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INSERT,f.read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())</a:t>
            </a:r>
          </a:p>
          <a:p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save_file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():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file=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root.call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"tk_</a:t>
            </a:r>
            <a:r>
              <a:rPr lang="en-US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getSaveFile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'-</a:t>
            </a:r>
            <a:r>
              <a:rPr lang="en-US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initialdir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'c:\\'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'-title'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'Save a file'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f = open(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file,</a:t>
            </a:r>
            <a:r>
              <a:rPr lang="en-US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'w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f.write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txt.get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"1.0"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,END))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f.close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btn_open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srgbClr val="2B91AF"/>
                </a:solidFill>
                <a:latin typeface="Consolas" panose="020B0609020204030204" pitchFamily="49" charset="0"/>
              </a:rPr>
              <a:t>Button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(root, text=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'Open a file'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command=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open_file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btn_save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srgbClr val="2B91AF"/>
                </a:solidFill>
                <a:latin typeface="Consolas" panose="020B0609020204030204" pitchFamily="49" charset="0"/>
              </a:rPr>
              <a:t>Button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(root, text=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'Save a file'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command=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save_file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txt = </a:t>
            </a:r>
            <a:r>
              <a:rPr lang="en-US" sz="1200" dirty="0">
                <a:solidFill>
                  <a:srgbClr val="2B91AF"/>
                </a:solidFill>
                <a:latin typeface="Consolas" panose="020B0609020204030204" pitchFamily="49" charset="0"/>
              </a:rPr>
              <a:t>Text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(root,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'blue'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fg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'yellow'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btn_open.pack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btn_save.pack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txt.pack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15087"/>
            <a:ext cx="1536200" cy="30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5DE95F3-8CA3-4892-AF71-87942DC4610C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16388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6389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6390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6391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TextBox 25"/>
          <p:cNvSpPr txBox="1">
            <a:spLocks noChangeArrowheads="1"/>
          </p:cNvSpPr>
          <p:nvPr/>
        </p:nvSpPr>
        <p:spPr bwMode="auto">
          <a:xfrm>
            <a:off x="3496660" y="1447800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Message box</a:t>
            </a:r>
            <a:endParaRPr lang="en-US" altLang="en-US">
              <a:cs typeface="Miriam" panose="020B0502050101010101" pitchFamily="34" charset="-79"/>
            </a:endParaRP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885120" y="4140875"/>
            <a:ext cx="7373760" cy="203132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messagebox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showinfo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"About ImageEditor1.0"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"Hi, I'm a 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ImageEditor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!"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endParaRPr lang="en-US" altLang="en-US" dirty="0">
              <a:latin typeface="+mn-lt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6230" y="2057400"/>
            <a:ext cx="2611540" cy="1955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386185"/>
            <a:ext cx="1459390" cy="3352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AE24827-7BD0-466C-AB03-3B89960B28D6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1741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741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741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741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TextBox 25"/>
          <p:cNvSpPr txBox="1">
            <a:spLocks noChangeArrowheads="1"/>
          </p:cNvSpPr>
          <p:nvPr/>
        </p:nvSpPr>
        <p:spPr bwMode="auto">
          <a:xfrm>
            <a:off x="3477410" y="1473200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Message box</a:t>
            </a:r>
            <a:endParaRPr lang="en-US" altLang="en-US">
              <a:cs typeface="Miriam" panose="020B0502050101010101" pitchFamily="34" charset="-79"/>
            </a:endParaRPr>
          </a:p>
        </p:txBody>
      </p:sp>
      <p:sp>
        <p:nvSpPr>
          <p:cNvPr id="17421" name="Rectangle 14"/>
          <p:cNvSpPr>
            <a:spLocks noChangeArrowheads="1"/>
          </p:cNvSpPr>
          <p:nvPr/>
        </p:nvSpPr>
        <p:spPr bwMode="auto">
          <a:xfrm>
            <a:off x="885120" y="3924300"/>
            <a:ext cx="7382981" cy="203132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messagebox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showwarning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"About ImageEditor1.0"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"File not found!"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1400" y="2057400"/>
            <a:ext cx="1981200" cy="17508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65495" y="6386185"/>
            <a:ext cx="1613010" cy="3352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A229B62-76EA-41DA-A216-D56281FC0331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1843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843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843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843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TextBox 25"/>
          <p:cNvSpPr txBox="1">
            <a:spLocks noChangeArrowheads="1"/>
          </p:cNvSpPr>
          <p:nvPr/>
        </p:nvSpPr>
        <p:spPr bwMode="auto">
          <a:xfrm>
            <a:off x="3486150" y="1436687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Message box</a:t>
            </a:r>
            <a:endParaRPr lang="en-US" altLang="en-US">
              <a:cs typeface="Miriam" panose="020B0502050101010101" pitchFamily="34" charset="-79"/>
            </a:endParaRPr>
          </a:p>
        </p:txBody>
      </p:sp>
      <p:sp>
        <p:nvSpPr>
          <p:cNvPr id="18445" name="Rectangle 14"/>
          <p:cNvSpPr>
            <a:spLocks noChangeArrowheads="1"/>
          </p:cNvSpPr>
          <p:nvPr/>
        </p:nvSpPr>
        <p:spPr bwMode="auto">
          <a:xfrm>
            <a:off x="914400" y="4140875"/>
            <a:ext cx="7315200" cy="203132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messagebox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showerror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"ImageEditor1.0"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"File not found!"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endParaRPr lang="en-US" altLang="en-US" dirty="0">
              <a:latin typeface="+mn-lt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7600" y="2133600"/>
            <a:ext cx="1828800" cy="161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407151"/>
            <a:ext cx="1676400" cy="3143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0DC956F-8A31-4384-B53C-DCC0140D607B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1946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946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946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946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TextBox 25"/>
          <p:cNvSpPr txBox="1">
            <a:spLocks noChangeArrowheads="1"/>
          </p:cNvSpPr>
          <p:nvPr/>
        </p:nvSpPr>
        <p:spPr bwMode="auto">
          <a:xfrm>
            <a:off x="3276600" y="1447800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Message box</a:t>
            </a:r>
            <a:endParaRPr lang="en-US" altLang="en-US">
              <a:cs typeface="Miriam" panose="020B0502050101010101" pitchFamily="34" charset="-79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0750" y="2514600"/>
            <a:ext cx="476250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43663"/>
            <a:ext cx="145939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424C678-E00E-4DC1-8A5E-CA00A0FD9B87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2048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48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48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48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TextBox 25"/>
          <p:cNvSpPr txBox="1">
            <a:spLocks noChangeArrowheads="1"/>
          </p:cNvSpPr>
          <p:nvPr/>
        </p:nvSpPr>
        <p:spPr bwMode="auto">
          <a:xfrm>
            <a:off x="3477600" y="1411227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Message box</a:t>
            </a:r>
            <a:endParaRPr lang="en-US" altLang="en-US">
              <a:cs typeface="Miriam" panose="020B0502050101010101" pitchFamily="34" charset="-79"/>
            </a:endParaRPr>
          </a:p>
        </p:txBody>
      </p:sp>
      <p:sp>
        <p:nvSpPr>
          <p:cNvPr id="20493" name="Rectangle 14"/>
          <p:cNvSpPr>
            <a:spLocks noChangeArrowheads="1"/>
          </p:cNvSpPr>
          <p:nvPr/>
        </p:nvSpPr>
        <p:spPr bwMode="auto">
          <a:xfrm>
            <a:off x="914400" y="2139077"/>
            <a:ext cx="7315200" cy="4247317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messagebox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save_file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result=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askyesno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"TextEditor1.0"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"Do you want to save changes?"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(result==1):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file=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root.call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"tk_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getSaveFile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'-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initialdir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'c:\\'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'-title'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'Save a file'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f = open(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file,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'w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f.write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txt.get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"1.0"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,END))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f.close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save_file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ED7D294-16C8-448E-A7AA-0AAD678A266B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2253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253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253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253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TextBox 25"/>
          <p:cNvSpPr txBox="1">
            <a:spLocks noChangeArrowheads="1"/>
          </p:cNvSpPr>
          <p:nvPr/>
        </p:nvSpPr>
        <p:spPr bwMode="auto">
          <a:xfrm>
            <a:off x="3486150" y="1477169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Message box</a:t>
            </a:r>
            <a:endParaRPr lang="en-US" altLang="en-US">
              <a:cs typeface="Miriam" panose="020B0502050101010101" pitchFamily="34" charset="-79"/>
            </a:endParaRPr>
          </a:p>
        </p:txBody>
      </p:sp>
      <p:sp>
        <p:nvSpPr>
          <p:cNvPr id="22541" name="Rectangle 14"/>
          <p:cNvSpPr>
            <a:spLocks noChangeArrowheads="1"/>
          </p:cNvSpPr>
          <p:nvPr/>
        </p:nvSpPr>
        <p:spPr bwMode="auto">
          <a:xfrm>
            <a:off x="914400" y="4200526"/>
            <a:ext cx="7315200" cy="5847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result 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askquestion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"ImageEditor1.0"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"Do you want to save changes?"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(result==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"yes"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  <a:endParaRPr lang="en-US" altLang="en-US" dirty="0"/>
          </a:p>
        </p:txBody>
      </p:sp>
      <p:pic>
        <p:nvPicPr>
          <p:cNvPr id="225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4850" y="2081213"/>
            <a:ext cx="26543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C897491-3431-49CE-B9E3-FD87E183F4ED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07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TextBox 25"/>
          <p:cNvSpPr txBox="1">
            <a:spLocks noChangeArrowheads="1"/>
          </p:cNvSpPr>
          <p:nvPr/>
        </p:nvSpPr>
        <p:spPr bwMode="auto">
          <a:xfrm>
            <a:off x="3478895" y="1504950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Choose Color</a:t>
            </a:r>
            <a:endParaRPr lang="en-US" altLang="en-US">
              <a:cs typeface="Miriam" panose="020B0502050101010101" pitchFamily="34" charset="-79"/>
            </a:endParaRPr>
          </a:p>
        </p:txBody>
      </p:sp>
      <p:pic>
        <p:nvPicPr>
          <p:cNvPr id="308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320" y="2476500"/>
            <a:ext cx="2990850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4CE95FF-09BE-47E8-86D9-36EDAFBD27B7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2355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355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355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355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TextBox 25"/>
          <p:cNvSpPr txBox="1">
            <a:spLocks noChangeArrowheads="1"/>
          </p:cNvSpPr>
          <p:nvPr/>
        </p:nvSpPr>
        <p:spPr bwMode="auto">
          <a:xfrm>
            <a:off x="3486149" y="1495425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Message box</a:t>
            </a:r>
            <a:endParaRPr lang="en-US" altLang="en-US">
              <a:cs typeface="Miriam" panose="020B0502050101010101" pitchFamily="34" charset="-79"/>
            </a:endParaRPr>
          </a:p>
        </p:txBody>
      </p:sp>
      <p:sp>
        <p:nvSpPr>
          <p:cNvPr id="23565" name="Rectangle 14"/>
          <p:cNvSpPr>
            <a:spLocks noChangeArrowheads="1"/>
          </p:cNvSpPr>
          <p:nvPr/>
        </p:nvSpPr>
        <p:spPr bwMode="auto">
          <a:xfrm>
            <a:off x="885121" y="4382869"/>
            <a:ext cx="7373760" cy="646331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/>
              <a:t>result = </a:t>
            </a:r>
            <a:r>
              <a:rPr lang="en-US" altLang="en-US" dirty="0" err="1" smtClean="0"/>
              <a:t>askretrycancel</a:t>
            </a:r>
            <a:r>
              <a:rPr lang="en-US" altLang="en-US" dirty="0"/>
              <a:t>( "ImageEditor1.0","Save error...")</a:t>
            </a:r>
          </a:p>
          <a:p>
            <a:pPr eaLnBrk="1" hangingPunct="1"/>
            <a:r>
              <a:rPr lang="en-US" altLang="en-US" dirty="0"/>
              <a:t>if (result==1</a:t>
            </a:r>
            <a:r>
              <a:rPr lang="en-US" altLang="en-US" dirty="0" smtClean="0"/>
              <a:t>):</a:t>
            </a:r>
            <a:endParaRPr lang="en-US" altLang="en-US" dirty="0"/>
          </a:p>
        </p:txBody>
      </p:sp>
      <p:pic>
        <p:nvPicPr>
          <p:cNvPr id="235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987" y="2122488"/>
            <a:ext cx="248602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88685" y="6443663"/>
            <a:ext cx="176663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F7EDF9-1367-4EE0-BF3C-4F4E8DBB4A4C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2458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458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458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458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TextBox 25"/>
          <p:cNvSpPr txBox="1">
            <a:spLocks noChangeArrowheads="1"/>
          </p:cNvSpPr>
          <p:nvPr/>
        </p:nvSpPr>
        <p:spPr bwMode="auto">
          <a:xfrm>
            <a:off x="3276600" y="1447800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File Dialog</a:t>
            </a:r>
            <a:endParaRPr lang="en-US" altLang="en-US">
              <a:cs typeface="Miriam" panose="020B0502050101010101" pitchFamily="34" charset="-79"/>
            </a:endParaRPr>
          </a:p>
        </p:txBody>
      </p:sp>
      <p:sp>
        <p:nvSpPr>
          <p:cNvPr id="24589" name="Rectangle 14"/>
          <p:cNvSpPr>
            <a:spLocks noChangeArrowheads="1"/>
          </p:cNvSpPr>
          <p:nvPr/>
        </p:nvSpPr>
        <p:spPr bwMode="auto">
          <a:xfrm>
            <a:off x="885120" y="1905000"/>
            <a:ext cx="7373760" cy="4247317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filedialog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winsound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Play():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MusicFileName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askopenfilename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filetypes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=[(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"Music 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files"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"wav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)])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winsound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.PlaySound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MusicFileName,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winsound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.SND_FILENAME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|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winsound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.SND_ASYNC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|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winsound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.SND_NOWAIT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btn1=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Button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text=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'Play'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command=Play)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btn1.pack()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altLang="en-US" dirty="0">
              <a:latin typeface="+mn-lt"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65495" y="6443663"/>
            <a:ext cx="161301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91EFC0-124B-4712-9EE3-44122FD039BE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26628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6629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6630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6631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Rectangle 14"/>
          <p:cNvSpPr>
            <a:spLocks noChangeArrowheads="1"/>
          </p:cNvSpPr>
          <p:nvPr/>
        </p:nvSpPr>
        <p:spPr bwMode="auto">
          <a:xfrm>
            <a:off x="914400" y="1752600"/>
            <a:ext cx="7315200" cy="4616648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filedialog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fileinput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_open():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op 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askopenfilename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l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fileinput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.input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(op):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txt.insert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END,l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sz="1400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m = 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Menu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(root)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root.config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(menu=m)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fm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Menu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(m)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m.add_cascade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(label=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File"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,menu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fm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fm.add_command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(label=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"Open..."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,command=_open)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txt = 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Text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root,width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=40,height=15,font=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"12"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txt.pack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2438400"/>
            <a:ext cx="2942506" cy="1819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88685" y="6410721"/>
            <a:ext cx="1766630" cy="3107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2087231-09C0-4D91-8EFB-494044AD18C0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410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TextBox 25"/>
          <p:cNvSpPr txBox="1">
            <a:spLocks noChangeArrowheads="1"/>
          </p:cNvSpPr>
          <p:nvPr/>
        </p:nvSpPr>
        <p:spPr bwMode="auto">
          <a:xfrm>
            <a:off x="3486149" y="1467064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Choose Color</a:t>
            </a:r>
            <a:endParaRPr lang="en-US" altLang="en-US">
              <a:cs typeface="Miriam" panose="020B0502050101010101" pitchFamily="34" charset="-79"/>
            </a:endParaRPr>
          </a:p>
        </p:txBody>
      </p:sp>
      <p:sp>
        <p:nvSpPr>
          <p:cNvPr id="4109" name="TextBox 25"/>
          <p:cNvSpPr txBox="1">
            <a:spLocks noChangeArrowheads="1"/>
          </p:cNvSpPr>
          <p:nvPr/>
        </p:nvSpPr>
        <p:spPr bwMode="auto">
          <a:xfrm>
            <a:off x="914399" y="1943100"/>
            <a:ext cx="7315201" cy="3293209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ChooseColor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new_color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root.call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tk_chooseColor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'-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initialcolor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'RED'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'-title'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'Choose a background color'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lbl1[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bg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]=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new_color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lbl1 =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Label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(root,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green'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,width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=50, height=20)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btn1=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Button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(root, text=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'Choose a background color'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command=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ChooseColor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btn1.pack()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lbl1.pack()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877346" y="5801121"/>
            <a:ext cx="7848600" cy="369888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/>
              <a:t>NewColor</a:t>
            </a:r>
            <a:r>
              <a:rPr lang="en-US" altLang="en-US" dirty="0" smtClean="0"/>
              <a:t>=</a:t>
            </a:r>
            <a:r>
              <a:rPr lang="en-US" altLang="en-US" dirty="0" err="1" smtClean="0"/>
              <a:t>root.call</a:t>
            </a:r>
            <a:r>
              <a:rPr lang="en-US" altLang="en-US" dirty="0"/>
              <a:t>("</a:t>
            </a:r>
            <a:r>
              <a:rPr lang="en-US" altLang="en-US" dirty="0" err="1"/>
              <a:t>tk_chooseColor</a:t>
            </a:r>
            <a:r>
              <a:rPr lang="en-US" altLang="en-US" dirty="0"/>
              <a:t>”)</a:t>
            </a: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88685" y="6410721"/>
            <a:ext cx="1766630" cy="3107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2087231-09C0-4D91-8EFB-494044AD18C0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410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TextBox 25"/>
          <p:cNvSpPr txBox="1">
            <a:spLocks noChangeArrowheads="1"/>
          </p:cNvSpPr>
          <p:nvPr/>
        </p:nvSpPr>
        <p:spPr bwMode="auto">
          <a:xfrm>
            <a:off x="3484274" y="1431940"/>
            <a:ext cx="2171700" cy="646331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 dirty="0"/>
              <a:t>Choose </a:t>
            </a:r>
            <a:r>
              <a:rPr lang="en-US" altLang="en-US" b="1" dirty="0" smtClean="0"/>
              <a:t>Color</a:t>
            </a:r>
          </a:p>
          <a:p>
            <a:pPr algn="ctr" rtl="1" eaLnBrk="1" hangingPunct="1"/>
            <a:r>
              <a:rPr lang="en-US" altLang="en-US" b="1" dirty="0" smtClean="0">
                <a:cs typeface="Miriam" panose="020B0502050101010101" pitchFamily="34" charset="-79"/>
              </a:rPr>
              <a:t>Version 2</a:t>
            </a:r>
            <a:endParaRPr lang="en-US" altLang="en-US" dirty="0">
              <a:cs typeface="Miriam" panose="020B0502050101010101" pitchFamily="34" charset="-79"/>
            </a:endParaRPr>
          </a:p>
        </p:txBody>
      </p:sp>
      <p:sp>
        <p:nvSpPr>
          <p:cNvPr id="4109" name="TextBox 25"/>
          <p:cNvSpPr txBox="1">
            <a:spLocks noChangeArrowheads="1"/>
          </p:cNvSpPr>
          <p:nvPr/>
        </p:nvSpPr>
        <p:spPr bwMode="auto">
          <a:xfrm>
            <a:off x="877347" y="2084825"/>
            <a:ext cx="7381534" cy="2308324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colorchooser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color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askcolor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print (color)</a:t>
            </a:r>
          </a:p>
          <a:p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Button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'Select Color'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command=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).pack()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59" y="4195419"/>
            <a:ext cx="4286281" cy="2190766"/>
          </a:xfrm>
          <a:prstGeom prst="rect">
            <a:avLst/>
          </a:prstGeom>
        </p:spPr>
      </p:pic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82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400799"/>
            <a:ext cx="16764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D533EE1-33BC-4314-A469-E2E2B7B278C2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512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TextBox 25"/>
          <p:cNvSpPr txBox="1">
            <a:spLocks noChangeArrowheads="1"/>
          </p:cNvSpPr>
          <p:nvPr/>
        </p:nvSpPr>
        <p:spPr bwMode="auto">
          <a:xfrm>
            <a:off x="3477505" y="1524000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 dirty="0"/>
              <a:t>Choose  Directory</a:t>
            </a:r>
            <a:endParaRPr lang="en-US" altLang="en-US" dirty="0">
              <a:cs typeface="Miriam" panose="020B0502050101010101" pitchFamily="34" charset="-79"/>
            </a:endParaRPr>
          </a:p>
        </p:txBody>
      </p:sp>
      <p:pic>
        <p:nvPicPr>
          <p:cNvPr id="513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100" y="2362200"/>
            <a:ext cx="308610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400799"/>
            <a:ext cx="16764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9090007-C923-490E-B012-926DCEE4153D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6148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0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1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TextBox 25"/>
          <p:cNvSpPr txBox="1">
            <a:spLocks noChangeArrowheads="1"/>
          </p:cNvSpPr>
          <p:nvPr/>
        </p:nvSpPr>
        <p:spPr bwMode="auto">
          <a:xfrm>
            <a:off x="3475640" y="1550988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 dirty="0"/>
              <a:t>Choose  Directory</a:t>
            </a:r>
            <a:endParaRPr lang="en-US" altLang="en-US" dirty="0">
              <a:cs typeface="Miriam" panose="020B0502050101010101" pitchFamily="34" charset="-79"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2150" y="2419350"/>
            <a:ext cx="5219700" cy="3600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00799"/>
            <a:ext cx="1536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E93B15-9061-45E1-80ED-CE68B520BD17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717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717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717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717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TextBox 25"/>
          <p:cNvSpPr txBox="1">
            <a:spLocks noChangeArrowheads="1"/>
          </p:cNvSpPr>
          <p:nvPr/>
        </p:nvSpPr>
        <p:spPr bwMode="auto">
          <a:xfrm>
            <a:off x="3485265" y="1446102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 dirty="0"/>
              <a:t>Choose Directory</a:t>
            </a:r>
            <a:endParaRPr lang="en-US" altLang="en-US" dirty="0">
              <a:cs typeface="Miriam" panose="020B0502050101010101" pitchFamily="34" charset="-79"/>
            </a:endParaRPr>
          </a:p>
        </p:txBody>
      </p:sp>
      <p:sp>
        <p:nvSpPr>
          <p:cNvPr id="7181" name="TextBox 25"/>
          <p:cNvSpPr txBox="1">
            <a:spLocks noChangeArrowheads="1"/>
          </p:cNvSpPr>
          <p:nvPr/>
        </p:nvSpPr>
        <p:spPr bwMode="auto">
          <a:xfrm>
            <a:off x="875329" y="1943100"/>
            <a:ext cx="7383552" cy="3970318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ChooseDir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new_directory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root.call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"tk_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chooseDirectory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'-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initialdir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'c:\\'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'-title'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'Choose a directory'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lbl1[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"text"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new_directory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lbl1 =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Label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(root,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white'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,width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=50, height=20)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btn1=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Button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(root, text=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'Choose a new directory'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command=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ChooseDir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btn1.pack()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lbl1.pack()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875329" y="6030912"/>
            <a:ext cx="7383551" cy="369888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/>
              <a:t>new_directory</a:t>
            </a:r>
            <a:r>
              <a:rPr lang="en-US" altLang="en-US" dirty="0" smtClean="0"/>
              <a:t>=</a:t>
            </a:r>
            <a:r>
              <a:rPr lang="en-US" altLang="en-US" dirty="0" err="1" smtClean="0"/>
              <a:t>tk.call</a:t>
            </a:r>
            <a:r>
              <a:rPr lang="en-US" altLang="en-US" dirty="0"/>
              <a:t>("</a:t>
            </a:r>
            <a:r>
              <a:rPr lang="en-US" altLang="en-US" dirty="0" err="1"/>
              <a:t>tk_chooseDirectory</a:t>
            </a:r>
            <a:r>
              <a:rPr lang="en-US" altLang="en-US" dirty="0"/>
              <a:t>”)</a:t>
            </a: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0" y="6443663"/>
            <a:ext cx="15240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127101F-4E74-4090-AA16-4C4302C9CD00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819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819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819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819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TextBox 25"/>
          <p:cNvSpPr txBox="1">
            <a:spLocks noChangeArrowheads="1"/>
          </p:cNvSpPr>
          <p:nvPr/>
        </p:nvSpPr>
        <p:spPr bwMode="auto">
          <a:xfrm>
            <a:off x="3485265" y="1524000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 dirty="0"/>
              <a:t>Open File</a:t>
            </a:r>
            <a:endParaRPr lang="en-US" altLang="en-US" dirty="0">
              <a:cs typeface="Miriam" panose="020B0502050101010101" pitchFamily="34" charset="-79"/>
            </a:endParaRPr>
          </a:p>
        </p:txBody>
      </p:sp>
      <p:pic>
        <p:nvPicPr>
          <p:cNvPr id="820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150" y="2095500"/>
            <a:ext cx="53625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0" y="6443663"/>
            <a:ext cx="1524000" cy="2778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0D7270E-C50B-4E28-BF82-2C609C6E2AC0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922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922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922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922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TextBox 25"/>
          <p:cNvSpPr txBox="1">
            <a:spLocks noChangeArrowheads="1"/>
          </p:cNvSpPr>
          <p:nvPr/>
        </p:nvSpPr>
        <p:spPr bwMode="auto">
          <a:xfrm>
            <a:off x="3496660" y="1524000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Open File</a:t>
            </a:r>
            <a:endParaRPr lang="en-US" altLang="en-US">
              <a:cs typeface="Miriam" panose="020B0502050101010101" pitchFamily="34" charset="-79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0420" y="1970038"/>
            <a:ext cx="3484180" cy="24054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5015" y="3200400"/>
            <a:ext cx="4733970" cy="326834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1917</TotalTime>
  <Words>801</Words>
  <Application>Microsoft Office PowerPoint</Application>
  <PresentationFormat>On-screen Show (4:3)</PresentationFormat>
  <Paragraphs>254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Consolas</vt:lpstr>
      <vt:lpstr>Miriam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163</cp:revision>
  <dcterms:created xsi:type="dcterms:W3CDTF">2008-08-03T16:05:36Z</dcterms:created>
  <dcterms:modified xsi:type="dcterms:W3CDTF">2018-03-23T12:02:43Z</dcterms:modified>
</cp:coreProperties>
</file>