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4" r:id="rId2"/>
    <p:sldId id="305" r:id="rId3"/>
    <p:sldId id="306" r:id="rId4"/>
    <p:sldId id="307" r:id="rId5"/>
    <p:sldId id="308" r:id="rId6"/>
    <p:sldId id="310" r:id="rId7"/>
    <p:sldId id="311" r:id="rId8"/>
    <p:sldId id="309" r:id="rId9"/>
    <p:sldId id="312" r:id="rId10"/>
    <p:sldId id="314" r:id="rId11"/>
    <p:sldId id="31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00"/>
    <a:srgbClr val="DDDDDD"/>
    <a:srgbClr val="FFFF99"/>
    <a:srgbClr val="C0C0C0"/>
    <a:srgbClr val="669999"/>
    <a:srgbClr val="6666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170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91302-F24E-49F5-9464-3754D9D23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0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5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2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7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1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5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4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7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7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07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5273A-2F7A-41D4-96A1-AF36ABF2D450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3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B9370-EB96-4AA5-8EAD-2C301506B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49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964CA-BAF2-4158-A0CE-568A4BF72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5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3C052-FD46-4E08-A363-9C030F13E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00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F77E6-A0B6-43A8-BDC2-6469A6F71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7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BE607-C077-402C-BBD4-4F89DD447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33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9A390-9ED7-4885-B15D-176859F94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13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8F843-58DE-4B35-B1E8-37F49B903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61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19F94-6CEE-48B1-B7D1-3345F5F9D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5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0301-BD2F-44A3-9EFD-01F6BFE36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43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59480-1756-45DC-AFB3-49340FCD6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25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D80F4-E639-4B0A-9637-E1A00248D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14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0C0C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750" y="64436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457AD6-8D8B-4E63-A8A8-C08EE66047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059" name="TextBox 25"/>
          <p:cNvSpPr txBox="1">
            <a:spLocks noChangeArrowheads="1"/>
          </p:cNvSpPr>
          <p:nvPr/>
        </p:nvSpPr>
        <p:spPr bwMode="auto">
          <a:xfrm>
            <a:off x="3919115" y="1431940"/>
            <a:ext cx="1305770" cy="36933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/>
              <a:t>Cursor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885120" y="2161635"/>
            <a:ext cx="737376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tkinter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root=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root[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'cursor'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]=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'gobbler'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l=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Label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root,text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'Cursor - arrow'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relief=RIDGE, cursor=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'boat'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l.pack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root.mainloop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76" y="4589672"/>
            <a:ext cx="2417718" cy="1527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211" y="4535582"/>
            <a:ext cx="2471514" cy="1581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71685"/>
            <a:ext cx="7315200" cy="452431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"""</a:t>
            </a:r>
          </a:p>
          <a:p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Code illustration: 9.01</a:t>
            </a:r>
          </a:p>
          <a:p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Demo of Available Cursors</a:t>
            </a:r>
          </a:p>
          <a:p>
            <a:endParaRPr lang="en-US" sz="800" dirty="0">
              <a:solidFill>
                <a:srgbClr val="A31515"/>
              </a:solidFill>
              <a:latin typeface="Consolas" panose="020B0609020204030204" pitchFamily="49" charset="0"/>
            </a:endParaRPr>
          </a:p>
          <a:p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Tkinter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 GUI Application Development Hotshot</a:t>
            </a:r>
          </a:p>
          <a:p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"""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 smtClean="0">
                <a:solidFill>
                  <a:srgbClr val="6F008A"/>
                </a:solidFill>
                <a:latin typeface="Consolas" panose="020B0609020204030204" pitchFamily="49" charset="0"/>
              </a:rPr>
              <a:t>tkinter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all_cursors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= [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X_cursor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'arrow'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based_arrow_down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based_arrow_up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'boat'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bogosity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bottom_left_corner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bottom_right_corner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bottom_side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bottom_tee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box_spiral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center_ptr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'circle'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'clock'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coffee_mug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'cross'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cross_reverse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'crosshair'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diamond_cross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'dot'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dotbox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double_arrow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draft_large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draft_small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draped_box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'exchange'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'fleur'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'gobbler'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gumby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'hand1'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'hand2'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'heart'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'icon'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iron_cross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left_ptr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left_side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left_tee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leftbutton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ll_angle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lr_angle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'man'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middlebutton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'mouse'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'pencil'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'pirate'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'plus'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question_arrow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right_ptr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right_side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right_tee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rightbutton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rtl_logo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'sailboat'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sb_down_arrow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sb_h_double_arrow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sb_left_arrow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sb_right_arrow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sb_up_arrow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sb_v_double_arrow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'shuttle'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'sizing'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'spider'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spraycan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'star'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'target'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tcross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top_left_arrow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top_left_corner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top_right_corner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top_side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top_tee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'trek'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ul_angle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'umbrella'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ur_angle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'watch'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, 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 err="1">
                <a:solidFill>
                  <a:srgbClr val="A31515"/>
                </a:solidFill>
                <a:latin typeface="Consolas" panose="020B0609020204030204" pitchFamily="49" charset="0"/>
              </a:rPr>
              <a:t>xterm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root= </a:t>
            </a:r>
            <a:r>
              <a:rPr lang="en-US" sz="800" dirty="0" err="1">
                <a:solidFill>
                  <a:srgbClr val="2B91AF"/>
                </a:solidFill>
                <a:latin typeface="Consolas" panose="020B0609020204030204" pitchFamily="49" charset="0"/>
              </a:rPr>
              <a:t>Tk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root.title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'Hover Over White Area for Cursor Sample'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item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enumerate(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all_cursors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pt-BR" sz="800" dirty="0">
                <a:solidFill>
                  <a:srgbClr val="000000"/>
                </a:solidFill>
                <a:latin typeface="Consolas" panose="020B0609020204030204" pitchFamily="49" charset="0"/>
              </a:rPr>
              <a:t>    r, c = i % 10, i // 10 * 2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Label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(text=item).grid(row=r, column=c)</a:t>
            </a:r>
          </a:p>
          <a:p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Label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(width=3, height=3, cursor=item,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bg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'white'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).grid(row=r, column=c+1)</a:t>
            </a:r>
          </a:p>
          <a:p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root.mainloop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sz="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1210"/>
          <a:stretch/>
        </p:blipFill>
        <p:spPr>
          <a:xfrm>
            <a:off x="701748" y="1581150"/>
            <a:ext cx="7777553" cy="466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3" y="2189505"/>
            <a:ext cx="7486950" cy="319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2583672"/>
            <a:ext cx="7449960" cy="284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2353563"/>
            <a:ext cx="7449960" cy="33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1" y="2173718"/>
            <a:ext cx="7383284" cy="36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4" y="2616969"/>
            <a:ext cx="7403418" cy="31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1" y="2323514"/>
            <a:ext cx="7459484" cy="342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1" y="2039497"/>
            <a:ext cx="7383284" cy="40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03900" y="6443663"/>
            <a:ext cx="15362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950A7-533A-4435-A6FF-2C6352F0C5AB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20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3266230" y="247650"/>
            <a:ext cx="26144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chemeClr val="bg1"/>
                </a:solidFill>
              </a:rPr>
              <a:t>Tkinter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" y="1995487"/>
            <a:ext cx="71977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281347"/>
            <a:ext cx="970182" cy="8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Introduction1</Template>
  <TotalTime>1954</TotalTime>
  <Words>412</Words>
  <Application>Microsoft Office PowerPoint</Application>
  <PresentationFormat>On-screen Show (4:3)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Consolas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Anatoly Peymer</cp:lastModifiedBy>
  <cp:revision>195</cp:revision>
  <dcterms:created xsi:type="dcterms:W3CDTF">2008-08-03T16:05:36Z</dcterms:created>
  <dcterms:modified xsi:type="dcterms:W3CDTF">2018-03-23T09:45:30Z</dcterms:modified>
</cp:coreProperties>
</file>