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6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e-IL" alt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381445" y="1431940"/>
            <a:ext cx="238111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err="1" smtClean="0"/>
              <a:t>Checkbutton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85120" y="1900275"/>
            <a:ext cx="7373760" cy="461664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root=</a:t>
            </a:r>
            <a:r>
              <a:rPr lang="en-US" sz="14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Flag1 =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BooleanVar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convert():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(Flag1.get()):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lb1[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"text"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textBox.get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())*100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lb1[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"text"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textBox.get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())/100.0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textBox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Entry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(root, width=20)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textBox.pack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lb1=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root,bg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"yellow"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width=20)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lb1.pack()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bt1=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Convert"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,command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=convert)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bt1.pack()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Flag1.set(1)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ck1=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Checkbutton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"m to mm"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variable=Flag1)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ck1.pack()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sz="14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832" y="2010822"/>
            <a:ext cx="2348336" cy="7225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e-IL" alt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381445" y="1562100"/>
            <a:ext cx="238111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err="1" smtClean="0"/>
              <a:t>Checkbutton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4455" y="2849686"/>
            <a:ext cx="2819400" cy="2343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7575" y="2852953"/>
            <a:ext cx="28194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1826</TotalTime>
  <Words>87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Consolas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188</cp:revision>
  <dcterms:created xsi:type="dcterms:W3CDTF">2008-08-03T16:05:36Z</dcterms:created>
  <dcterms:modified xsi:type="dcterms:W3CDTF">2018-03-23T09:33:40Z</dcterms:modified>
</cp:coreProperties>
</file>