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5" r:id="rId4"/>
    <p:sldId id="266" r:id="rId5"/>
    <p:sldId id="268" r:id="rId6"/>
    <p:sldId id="259" r:id="rId7"/>
    <p:sldId id="260" r:id="rId8"/>
    <p:sldId id="267" r:id="rId9"/>
    <p:sldId id="261" r:id="rId10"/>
    <p:sldId id="263" r:id="rId11"/>
    <p:sldId id="264" r:id="rId12"/>
    <p:sldId id="269" r:id="rId13"/>
    <p:sldId id="26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1570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6292E3-29E1-4E39-BB55-ED2448745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940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AC800E-EC13-4455-B73A-698947B5F719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69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ED2018-0161-4022-94D0-09DD6A18961C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289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7FE1B7-1B46-4467-90EC-3C3A0C66BE4A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887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62DEA8-9C0E-4007-8834-43EB4655D3E6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5377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62DEA8-9C0E-4007-8834-43EB4655D3E6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30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494BE1-4520-49CC-90B8-8C09131A119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341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494BE1-4520-49CC-90B8-8C09131A119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736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494BE1-4520-49CC-90B8-8C09131A119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73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494BE1-4520-49CC-90B8-8C09131A1198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437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AE120B-B518-4075-8D03-03017070A99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027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E4CC8F-8964-4EF1-970C-BB9B9B47559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061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E4CC8F-8964-4EF1-970C-BB9B9B475598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830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157DC6-CFD8-4784-B1FD-82A91835D720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352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C583F-1DD7-48E0-8061-52775C40F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9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CEFF1-5F88-4203-92E1-F45B51373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D3174-F400-48B6-BA8C-4D9FDCE52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3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1E789-638F-4BA1-A7BB-70F6C48EC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5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E2EB6-2BFC-463A-9BFF-B4B100A3E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2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1BFD4-D842-412C-9E41-2F1FCBB5A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1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6471E-FB1C-4842-8886-DC183AA9D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E644-AC60-412A-A23E-86534F8AF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7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89300-906C-4568-B738-E63DE58C4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8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65B8A-D872-4F8D-B82D-5AA526977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9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B35B0-5A0D-4F09-A4EA-8F881DB80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7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C171F4F-E56C-4F86-9FAD-1C391A099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qliteonline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qlabs.com/sqlitemanager.php" TargetMode="External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hyperlink" Target="http://zetcode.com/db/sqlitepythontutorial/" TargetMode="Externa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1" descr="http://www.sqlite.org/images/foreignlogos/ph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644900"/>
            <a:ext cx="2047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1" descr="http://www.sqlite.org/images/foreignlogos/appl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450" y="4905375"/>
            <a:ext cx="20478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7" descr="http://www.sqlite.org/images/foreignlogos/tcl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963" y="4891088"/>
            <a:ext cx="2057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362700"/>
            <a:ext cx="1676400" cy="358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1721A7-63B9-4F7A-BB7B-5FB07C8BD19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3079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81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82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sp>
        <p:nvSpPr>
          <p:cNvPr id="2059" name="Text Box 34"/>
          <p:cNvSpPr txBox="1">
            <a:spLocks noChangeArrowheads="1"/>
          </p:cNvSpPr>
          <p:nvPr/>
        </p:nvSpPr>
        <p:spPr bwMode="auto">
          <a:xfrm>
            <a:off x="904775" y="1485900"/>
            <a:ext cx="7353701" cy="1200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>
                <a:cs typeface="David" pitchFamily="2" charset="-79"/>
              </a:rPr>
              <a:t>SQLite is a software library that implements a self-contained, </a:t>
            </a:r>
            <a:r>
              <a:rPr lang="en-US" dirty="0" err="1">
                <a:cs typeface="David" pitchFamily="2" charset="-79"/>
              </a:rPr>
              <a:t>serverless</a:t>
            </a:r>
            <a:r>
              <a:rPr lang="en-US" dirty="0">
                <a:cs typeface="David" pitchFamily="2" charset="-79"/>
              </a:rPr>
              <a:t>, zero-configuration, transactional SQL database engine. SQLite is the most widely deployed SQL database engine in the world. The source code for SQLite is in the public domain.</a:t>
            </a:r>
          </a:p>
        </p:txBody>
      </p:sp>
      <p:pic>
        <p:nvPicPr>
          <p:cNvPr id="3087" name="Picture 17" descr="http://www.sqlite.org/images/foreignlogos/adobe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55" r="38113"/>
          <a:stretch>
            <a:fillRect/>
          </a:stretch>
        </p:blipFill>
        <p:spPr bwMode="auto">
          <a:xfrm>
            <a:off x="501650" y="3024188"/>
            <a:ext cx="57626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9" descr="http://www.sqlite.org/images/foreignlogos/airbus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850" y="3071813"/>
            <a:ext cx="2047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23" descr="http://www.sqlite.org/images/foreignlogos/dropbox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000375"/>
            <a:ext cx="2047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25" descr="http://www.sqlite.org/images/foreignlogos/firefox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89" r="30328"/>
          <a:stretch>
            <a:fillRect/>
          </a:stretch>
        </p:blipFill>
        <p:spPr bwMode="auto">
          <a:xfrm>
            <a:off x="7375525" y="2979738"/>
            <a:ext cx="8064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27" descr="http://www.sqlite.org/images/foreignlogos/flame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238" y="3692525"/>
            <a:ext cx="1600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9" descr="http://www.sqlite.org/images/foreignlogos/ge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378450"/>
            <a:ext cx="20478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31" descr="http://www.sqlite.org/images/foreignlogos/google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532438"/>
            <a:ext cx="2047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33" descr="http://www.sqlite.org/images/foreignlogos/intuit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4076700"/>
            <a:ext cx="2047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35" descr="http://www.sqlite.org/images/foreignlogos/mcaffee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1" t="23293" r="17168" b="23654"/>
          <a:stretch>
            <a:fillRect/>
          </a:stretch>
        </p:blipFill>
        <p:spPr bwMode="auto">
          <a:xfrm>
            <a:off x="7280275" y="4214813"/>
            <a:ext cx="12287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37" descr="http://www.sqlite.org/images/foreignlogos/microsoft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588" y="5486400"/>
            <a:ext cx="20478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39" descr="http://www.sqlite.org/images/foreignlogos/python.gi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4748213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43" descr="http://www.sqlite.org/images/foreignlogos/realbasic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50" y="6011863"/>
            <a:ext cx="2047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45" descr="http://www.sqlite.org/images/foreignlogos/skype.gif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4814888"/>
            <a:ext cx="20478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49" descr="http://www.sqlite.org/images/foreignlogos/toshiba.gif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6096000"/>
            <a:ext cx="20478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Picture 51" descr="אורט נעמי שמר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88" y="4054475"/>
            <a:ext cx="13938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2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Image result for python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362700"/>
            <a:ext cx="1676400" cy="358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93B3D4-885D-451D-B119-8B5D4DEBC2A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1331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331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331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331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3032125" y="1448911"/>
            <a:ext cx="3079750" cy="3683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/>
              <a:t>SELECT Operation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21970" y="1979235"/>
            <a:ext cx="7714930" cy="3139321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cursor = conn.execute(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"SELECT ID, USERNAME, PASSWORD, PORT, IPv4, PROFILE  from CLIENTS"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row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cursor: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"ID = 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row[0]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"USERNAME = 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row[1]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"PASSWORD = 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row[2]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"PORT = 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    row[3]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"IPv4 = 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    row[4]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"PROFILE = 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 row[5],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"\n"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"Operation done successfully"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6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pyth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362700"/>
            <a:ext cx="1676400" cy="358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78590E-2BF8-494A-8F9E-E0D0EAABBEB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1536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536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536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3032125" y="1448910"/>
            <a:ext cx="3079750" cy="3683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/>
              <a:t>UPDATE Operation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895149" y="1969610"/>
            <a:ext cx="7382578" cy="120032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 Update database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conn.execute(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"UPDATE %s set PROFILE = 'Beginner' where ID=3"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%table_name)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conn.commit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6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pyth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362700"/>
            <a:ext cx="1676400" cy="358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462358-1152-40BA-8BA8-B40DE433D34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3032125" y="1472700"/>
            <a:ext cx="3079750" cy="3683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/>
              <a:t>DELETE Operation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885120" y="1969610"/>
            <a:ext cx="7392606" cy="92333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 Delete from database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conn.execute(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"DELETE from CLIENTS where ID==2;"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conn.commit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  <a:endParaRPr lang="en-US" dirty="0">
              <a:latin typeface="+mn-lt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6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pyth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07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362700"/>
            <a:ext cx="1676400" cy="358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462358-1152-40BA-8BA8-B40DE433D34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3032125" y="1600278"/>
            <a:ext cx="307975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hlinkClick r:id="rId3"/>
              </a:rPr>
              <a:t>https://sqliteonline.com</a:t>
            </a:r>
            <a:r>
              <a:rPr lang="en-US" b="1" dirty="0" smtClean="0">
                <a:hlinkClick r:id="rId3"/>
              </a:rPr>
              <a:t>/</a:t>
            </a:r>
            <a:endParaRPr lang="en-US" b="1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6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pyth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196" y="2438400"/>
            <a:ext cx="7678554" cy="33493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104C-30C2-4CED-ADA3-97A0784F8A2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2">
            <a:hlinkClick r:id="rId3"/>
          </p:cNvPr>
          <p:cNvSpPr/>
          <p:nvPr/>
        </p:nvSpPr>
        <p:spPr>
          <a:xfrm>
            <a:off x="3587459" y="2794246"/>
            <a:ext cx="194155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i="1" dirty="0">
                <a:solidFill>
                  <a:srgbClr val="333333"/>
                </a:solidFill>
                <a:latin typeface="inherit"/>
                <a:hlinkClick r:id="rId3"/>
              </a:rPr>
              <a:t>SQLite Manager</a:t>
            </a:r>
            <a:endParaRPr lang="en-US" b="1" i="1" dirty="0">
              <a:solidFill>
                <a:srgbClr val="333333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7037" y="3463526"/>
            <a:ext cx="5581650" cy="27908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337116" y="1648767"/>
            <a:ext cx="44422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SQLite Python </a:t>
            </a:r>
            <a:r>
              <a:rPr lang="en-US" b="1" dirty="0" smtClean="0"/>
              <a:t>tutorial:</a:t>
            </a:r>
            <a:endParaRPr lang="en-US" dirty="0" smtClean="0">
              <a:hlinkClick r:id="rId5"/>
            </a:endParaRPr>
          </a:p>
          <a:p>
            <a:pPr algn="ctr"/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://zetcode.com/db/sqlitepythontutorial</a:t>
            </a:r>
            <a:r>
              <a:rPr lang="en-US" dirty="0" smtClean="0">
                <a:hlinkClick r:id="rId5"/>
              </a:rPr>
              <a:t>/</a:t>
            </a:r>
            <a:endParaRPr lang="en-US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6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pyth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104C-30C2-4CED-ADA3-97A0784F8A2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38" y="1770049"/>
            <a:ext cx="5544324" cy="42677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1799838" y="5042010"/>
            <a:ext cx="4922842" cy="9958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5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Image result for pyth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9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104C-30C2-4CED-ADA3-97A0784F8A2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Text Box 34"/>
          <p:cNvSpPr txBox="1">
            <a:spLocks noChangeArrowheads="1"/>
          </p:cNvSpPr>
          <p:nvPr/>
        </p:nvSpPr>
        <p:spPr bwMode="auto">
          <a:xfrm>
            <a:off x="2920585" y="1455738"/>
            <a:ext cx="330283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b="1" dirty="0" smtClean="0"/>
              <a:t>SQLite Database Browser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1557" y="1862138"/>
            <a:ext cx="5940886" cy="4605338"/>
          </a:xfrm>
          <a:prstGeom prst="rect">
            <a:avLst/>
          </a:prstGeom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5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Image result for pyth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4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104C-30C2-4CED-ADA3-97A0784F8A2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Text Box 34"/>
          <p:cNvSpPr txBox="1">
            <a:spLocks noChangeArrowheads="1"/>
          </p:cNvSpPr>
          <p:nvPr/>
        </p:nvSpPr>
        <p:spPr bwMode="auto">
          <a:xfrm>
            <a:off x="3420269" y="1493838"/>
            <a:ext cx="2303462" cy="3683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/>
              <a:t>Create a Database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85120" y="1931205"/>
            <a:ext cx="7392606" cy="452431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sqlite3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lite</a:t>
            </a:r>
          </a:p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sys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 = None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file_name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'd:\\</a:t>
            </a:r>
            <a:r>
              <a:rPr lang="en-US" sz="1600" dirty="0" err="1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test.db</a:t>
            </a:r>
            <a:r>
              <a:rPr lang="en-US" sz="16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conn 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lite.connect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file_name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except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lite.Error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e: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"Error %s:"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%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file_name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sys.exit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(1)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finally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conn: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"Opened database successfully"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   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conn.close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"Closed database..."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endParaRPr lang="en-US" sz="15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9466" y="2891330"/>
            <a:ext cx="352853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Lite</a:t>
            </a:r>
            <a:r>
              <a:rPr lang="en-US" b="0" i="0" dirty="0" smtClean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 is a variant spelling of "light"</a:t>
            </a:r>
            <a:endParaRPr lang="en-US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6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pyth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92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0AB715-FC46-4D06-A604-0384E7C38BD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717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717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717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Text Box 34"/>
          <p:cNvSpPr txBox="1">
            <a:spLocks noChangeArrowheads="1"/>
          </p:cNvSpPr>
          <p:nvPr/>
        </p:nvSpPr>
        <p:spPr bwMode="auto">
          <a:xfrm>
            <a:off x="3026813" y="1470345"/>
            <a:ext cx="3079750" cy="3698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/>
              <a:t>Connecting To Database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85120" y="1931205"/>
            <a:ext cx="7392606" cy="452431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sqlite3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lite</a:t>
            </a:r>
          </a:p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sys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 = None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file_name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'd:\\</a:t>
            </a:r>
            <a:r>
              <a:rPr lang="en-US" sz="1600" dirty="0" err="1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test.db</a:t>
            </a:r>
            <a:r>
              <a:rPr lang="en-US" sz="16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conn 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lite.connect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file_name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except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lite.Error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e: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"Error %s:"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%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file_name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sys.exit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(1)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finally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conn: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"Opened database successfully"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   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conn.close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"Closed database..."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endParaRPr lang="en-US" sz="15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6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pyth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362700"/>
            <a:ext cx="1676400" cy="358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811386-3187-4ADB-8437-5A82909E73F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922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922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922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3032125" y="1455537"/>
            <a:ext cx="3079750" cy="3683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/>
              <a:t>Create a Table</a:t>
            </a:r>
          </a:p>
        </p:txBody>
      </p:sp>
      <p:sp>
        <p:nvSpPr>
          <p:cNvPr id="3" name="Rectangle 2"/>
          <p:cNvSpPr/>
          <p:nvPr/>
        </p:nvSpPr>
        <p:spPr>
          <a:xfrm>
            <a:off x="890134" y="2046420"/>
            <a:ext cx="7363731" cy="426270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5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 . .</a:t>
            </a:r>
          </a:p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create_table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(name):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create_str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'''CREATE TABLE %s (ID      INT     PRIMARY KEY     NOT NULL,</a:t>
            </a:r>
          </a:p>
          <a:p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USERNAME CHAR(9)                 NOT NULL,</a:t>
            </a:r>
          </a:p>
          <a:p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PASSWORD CHAR(9)                 NOT NULL,</a:t>
            </a:r>
          </a:p>
          <a:p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PORT     INT                     NOT NULL,</a:t>
            </a:r>
          </a:p>
          <a:p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IPv4     CHAR(15)                NOT NULL,</a:t>
            </a:r>
          </a:p>
          <a:p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PROFILE  TEXT                    NULL</a:t>
            </a:r>
          </a:p>
          <a:p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);'''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%name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conn.execute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create_str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"Table created successfully"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except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lite.Error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e: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"Error create table %s:"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%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file_name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sys.exit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(1)</a:t>
            </a:r>
            <a:endParaRPr lang="en-US" sz="15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6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pyth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362700"/>
            <a:ext cx="1676400" cy="358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811386-3187-4ADB-8437-5A82909E73F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922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922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922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3032125" y="1455537"/>
            <a:ext cx="3079750" cy="3683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/>
              <a:t>Create a Table</a:t>
            </a:r>
          </a:p>
        </p:txBody>
      </p:sp>
      <p:sp>
        <p:nvSpPr>
          <p:cNvPr id="3" name="Rectangle 2"/>
          <p:cNvSpPr/>
          <p:nvPr/>
        </p:nvSpPr>
        <p:spPr>
          <a:xfrm>
            <a:off x="890134" y="2159935"/>
            <a:ext cx="7363731" cy="278537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5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 . .</a:t>
            </a: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 Get all available tables in the current database 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cur 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conn.cursor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    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cur.execute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"SELECT name FROM </a:t>
            </a:r>
            <a:r>
              <a:rPr lang="en-US" sz="16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sqlite_master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WHERE type='table'"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rows 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cur.fetchall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rows==[]: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create_table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table_name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row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rows: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row[0] !=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table_name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create_table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table_name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en-US" sz="15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6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pyth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7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362700"/>
            <a:ext cx="1676400" cy="358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1AC994-AC56-4032-B43F-C10E5C05CA4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1126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126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127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127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3032125" y="1458412"/>
            <a:ext cx="3079750" cy="3683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/>
              <a:t>INSERT Operation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885322" y="2062733"/>
            <a:ext cx="7373356" cy="355481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500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 . .</a:t>
            </a:r>
          </a:p>
          <a:p>
            <a:r>
              <a:rPr lang="en-US" sz="1500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 </a:t>
            </a:r>
            <a:r>
              <a:rPr lang="en-US" sz="15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Insert to database</a:t>
            </a:r>
            <a:endParaRPr lang="en-US" sz="15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conn.execute(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"INSERT INTO CLIENTS (ID,USERNAME,PASSWORD,PORT,IPv4) \</a:t>
            </a:r>
          </a:p>
          <a:p>
            <a:r>
              <a:rPr lang="fr-FR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VALUES (1, 'Paul', 12345, 2000, '196.234.123.123')"</a:t>
            </a:r>
            <a:r>
              <a:rPr lang="fr-FR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conn.execute(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"INSERT INTO CLIENTS (ID,USERNAME,PASSWORD,PORT,IPv4) \</a:t>
            </a:r>
          </a:p>
          <a:p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VALUES (2, 'User', 12346, 2001, '196.234.100.23')"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conn.execute(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"INSERT INTO CLIENTS (ID,USERNAME,PASSWORD,PORT,IPv4) \</a:t>
            </a:r>
          </a:p>
          <a:p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VALUES (3, 'Gamer', 123445, 2023, '196.34.23.13')"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conn.execute(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"INSERT INTO CLIENTS (ID,USERNAME,PASSWORD,PORT,IPv4) \</a:t>
            </a:r>
          </a:p>
          <a:p>
            <a:r>
              <a:rPr lang="fr-FR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VALUES (4, 'User1', 4355, 3000, '190.24.23.23')"</a:t>
            </a:r>
            <a:r>
              <a:rPr lang="fr-FR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conn.execute(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"INSERT INTO CLIENTS (ID,USERNAME,PASSWORD,PORT,IPv4) \</a:t>
            </a:r>
          </a:p>
          <a:p>
            <a:r>
              <a:rPr lang="fr-FR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VALUES (5, '</a:t>
            </a:r>
            <a:r>
              <a:rPr lang="fr-FR" sz="15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ClientNew</a:t>
            </a:r>
            <a:r>
              <a:rPr lang="fr-FR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', 3465, 5000, '116.134.223.0')"</a:t>
            </a:r>
            <a:r>
              <a:rPr lang="fr-FR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endParaRPr lang="en-US" sz="15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conn.commit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sz="15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"Records created successfully"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sz="1500" dirty="0">
              <a:latin typeface="+mn-lt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883095" y="152399"/>
            <a:ext cx="337781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SQLite</a:t>
            </a:r>
          </a:p>
        </p:txBody>
      </p:sp>
      <p:pic>
        <p:nvPicPr>
          <p:cNvPr id="16" name="Picture 53" descr="http://i1-news.softpedia-static.com/images/news-700/SQLite-3-8-1-Gets-New-Options.png?1382363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48780"/>
            <a:ext cx="13128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pyth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1824</TotalTime>
  <Words>650</Words>
  <Application>Microsoft Office PowerPoint</Application>
  <PresentationFormat>On-screen Show (4:3)</PresentationFormat>
  <Paragraphs>161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</vt:lpstr>
      <vt:lpstr>Consolas</vt:lpstr>
      <vt:lpstr>David</vt:lpstr>
      <vt:lpstr>Georgia</vt:lpstr>
      <vt:lpstr>inherit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140</cp:revision>
  <dcterms:created xsi:type="dcterms:W3CDTF">2008-08-03T16:05:36Z</dcterms:created>
  <dcterms:modified xsi:type="dcterms:W3CDTF">2018-07-27T07:54:48Z</dcterms:modified>
</cp:coreProperties>
</file>