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3" r:id="rId2"/>
    <p:sldId id="304" r:id="rId3"/>
    <p:sldId id="306" r:id="rId4"/>
    <p:sldId id="307" r:id="rId5"/>
    <p:sldId id="308" r:id="rId6"/>
    <p:sldId id="310" r:id="rId7"/>
    <p:sldId id="311" r:id="rId8"/>
    <p:sldId id="30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DDDDDD"/>
    <a:srgbClr val="FFFF99"/>
    <a:srgbClr val="C0C0C0"/>
    <a:srgbClr val="669999"/>
    <a:srgbClr val="6666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91302-F24E-49F5-9464-3754D9D23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0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6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94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67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82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609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689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374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60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B9370-EB96-4AA5-8EAD-2C301506B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64CA-BAF2-4158-A0CE-568A4BF72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1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3C052-FD46-4E08-A363-9C030F13E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00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F77E6-A0B6-43A8-BDC2-6469A6F71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7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BE607-C077-402C-BBD4-4F89DD447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3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9A390-9ED7-4885-B15D-176859F94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8F843-58DE-4B35-B1E8-37F49B903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61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19F94-6CEE-48B1-B7D1-3345F5F9D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60301-BD2F-44A3-9EFD-01F6BFE36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4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59480-1756-45DC-AFB3-49340FCD6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5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D80F4-E639-4B0A-9637-E1A00248D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1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457AD6-8D8B-4E63-A8A8-C08EE6604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880710" y="1562100"/>
            <a:ext cx="138258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smtClean="0"/>
              <a:t>Entry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914400" y="3191002"/>
            <a:ext cx="7315200" cy="147732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entry1=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.Entry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font=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'Arial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18'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entry1.pack()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altLang="en-US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2161635"/>
            <a:ext cx="73152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The </a:t>
            </a:r>
            <a:r>
              <a:rPr lang="en-US" b="1" dirty="0">
                <a:solidFill>
                  <a:srgbClr val="000000"/>
                </a:solidFill>
                <a:latin typeface="+mn-lt"/>
              </a:rPr>
              <a:t>Entry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 widget is a standard </a:t>
            </a:r>
            <a:r>
              <a:rPr lang="en-US" dirty="0" err="1">
                <a:solidFill>
                  <a:srgbClr val="000000"/>
                </a:solidFill>
                <a:latin typeface="+mn-lt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widget used to enter or display a </a:t>
            </a:r>
            <a:r>
              <a:rPr lang="en-US" b="1" dirty="0">
                <a:solidFill>
                  <a:srgbClr val="000000"/>
                </a:solidFill>
                <a:latin typeface="+mn-lt"/>
              </a:rPr>
              <a:t>single line of text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5296186"/>
            <a:ext cx="4114800" cy="9900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5" name="TextBox 25"/>
          <p:cNvSpPr txBox="1">
            <a:spLocks noChangeArrowheads="1"/>
          </p:cNvSpPr>
          <p:nvPr/>
        </p:nvSpPr>
        <p:spPr bwMode="auto">
          <a:xfrm>
            <a:off x="914400" y="1547155"/>
            <a:ext cx="7315200" cy="349326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test():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      lbl1[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'text'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] = entry1.get()</a:t>
            </a:r>
          </a:p>
          <a:p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entry1 =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.Entry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(root, font=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'Arial 18'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entry1.pack()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btn1 =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.Button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'Press me..'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command=test)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btn1.pack()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lbl1 =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'Hello !'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lbl1.pack()</a:t>
            </a:r>
          </a:p>
          <a:p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7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5104433"/>
            <a:ext cx="3238500" cy="13392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5104434"/>
            <a:ext cx="3238500" cy="133922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0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5" name="TextBox 25"/>
          <p:cNvSpPr txBox="1">
            <a:spLocks noChangeArrowheads="1"/>
          </p:cNvSpPr>
          <p:nvPr/>
        </p:nvSpPr>
        <p:spPr bwMode="auto">
          <a:xfrm>
            <a:off x="885118" y="1981200"/>
            <a:ext cx="7367191" cy="397031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test():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lbl1[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"text"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 = entry1.get()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entry1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.Entry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font=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'Arial 18'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entry1.pack()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entry1[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'state'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.DISABLED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btn1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.Button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'Press me..'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command=test)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btn1.pack()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lbl1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'Hello !'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lbl1.pack()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8710" y="1485063"/>
            <a:ext cx="322395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entry1[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'state'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]=DISABLED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5405616"/>
            <a:ext cx="2590800" cy="10713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0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5" name="TextBox 25"/>
          <p:cNvSpPr txBox="1">
            <a:spLocks noChangeArrowheads="1"/>
          </p:cNvSpPr>
          <p:nvPr/>
        </p:nvSpPr>
        <p:spPr bwMode="auto">
          <a:xfrm>
            <a:off x="885118" y="1905000"/>
            <a:ext cx="7367191" cy="452431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calculate():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lbl1[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"text"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(num1.get()) +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(num2.get())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num1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.Entry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font=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'Arial 18'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num1.pack()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num2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.Entry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font=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'Arial 18'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num2.pack()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btn1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.Button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'Calculate'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command=calculate)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btn1.pack()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lbl1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'Hello !'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lbl1.pack()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03901" y="1414852"/>
            <a:ext cx="152962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Calculator</a:t>
            </a:r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0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03901" y="1414852"/>
            <a:ext cx="152962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Calculator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9438" y="2684463"/>
            <a:ext cx="5067300" cy="26860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07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9947" y="1486283"/>
            <a:ext cx="21441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delete, insert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914400" y="2008015"/>
            <a:ext cx="73152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To add entry text to the widget, use the </a:t>
            </a:r>
            <a:r>
              <a:rPr lang="en-US" b="1" dirty="0">
                <a:solidFill>
                  <a:srgbClr val="000000"/>
                </a:solidFill>
                <a:latin typeface="+mn-lt"/>
              </a:rPr>
              <a:t>insert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 method. To replace the current text, you can call </a:t>
            </a:r>
            <a:r>
              <a:rPr lang="en-US" b="1" dirty="0">
                <a:solidFill>
                  <a:srgbClr val="000000"/>
                </a:solidFill>
                <a:latin typeface="+mn-lt"/>
              </a:rPr>
              <a:t>delete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 before you insert the new text.</a:t>
            </a:r>
            <a:endParaRPr lang="en-US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3002521"/>
            <a:ext cx="7315200" cy="230832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txt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.Entry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font=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'Arial 18'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txt.delete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(0,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txt.insert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 default value"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5486400"/>
            <a:ext cx="3657600" cy="88002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3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9947" y="1486283"/>
            <a:ext cx="21441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get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885120" y="2108442"/>
            <a:ext cx="73737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To fetch the current entry text, use the get method:</a:t>
            </a:r>
          </a:p>
        </p:txBody>
      </p:sp>
      <p:sp>
        <p:nvSpPr>
          <p:cNvPr id="6" name="Rectangle 5"/>
          <p:cNvSpPr/>
          <p:nvPr/>
        </p:nvSpPr>
        <p:spPr>
          <a:xfrm>
            <a:off x="885120" y="2584090"/>
            <a:ext cx="7373760" cy="258532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txt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.Entry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font=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'Arial 18'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'blue'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txt.delete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(0,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txt.insert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 default value"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root.title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txt.get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667446"/>
            <a:ext cx="3048000" cy="73335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8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9947" y="1486283"/>
            <a:ext cx="21441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StringVar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914400" y="2108442"/>
            <a:ext cx="73152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You can also bind the entry widget to a </a:t>
            </a:r>
            <a:r>
              <a:rPr lang="en-US" b="1" dirty="0" err="1"/>
              <a:t>StringVar</a:t>
            </a:r>
            <a:r>
              <a:rPr lang="en-US" dirty="0"/>
              <a:t> instance, and set or get the entry text via that variable:</a:t>
            </a: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3002521"/>
            <a:ext cx="7315200" cy="286232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v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.StringVar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txt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.Entry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root,textvariable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=v)</a:t>
            </a:r>
          </a:p>
          <a:p>
            <a:r>
              <a:rPr lang="en-US" smtClean="0">
                <a:solidFill>
                  <a:srgbClr val="000000"/>
                </a:solidFill>
                <a:latin typeface="Consolas" panose="020B0609020204030204" pitchFamily="49" charset="0"/>
              </a:rPr>
              <a:t>txt.pack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 default value"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v.get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6230" y="5792006"/>
            <a:ext cx="2611540" cy="68499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8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1832</TotalTime>
  <Words>399</Words>
  <Application>Microsoft Office PowerPoint</Application>
  <PresentationFormat>On-screen Show (4:3)</PresentationFormat>
  <Paragraphs>117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Consolas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188</cp:revision>
  <dcterms:created xsi:type="dcterms:W3CDTF">2008-08-03T16:05:36Z</dcterms:created>
  <dcterms:modified xsi:type="dcterms:W3CDTF">2018-03-23T09:27:04Z</dcterms:modified>
</cp:coreProperties>
</file>