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59" r:id="rId5"/>
    <p:sldId id="261" r:id="rId6"/>
    <p:sldId id="266" r:id="rId7"/>
    <p:sldId id="267" r:id="rId8"/>
    <p:sldId id="268" r:id="rId9"/>
    <p:sldId id="272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8DC5C6-FFAB-4335-A544-4142DD58D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1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31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744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3A705B-C5F7-4E2A-9873-DFBD818D8D8E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57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14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527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A1A366-B980-4AE6-AD00-CACDB5CA267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42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A1A366-B980-4AE6-AD00-CACDB5CA2674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204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E3F3F4-A857-483E-9A9B-5681AF787BDF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3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E3F3F4-A857-483E-9A9B-5681AF787BD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305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1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6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C712-5E16-47A8-BADB-3B31E35DF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43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C7B3B-48E1-4CB3-AFC9-C298A5D53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4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E4E64-4805-43CF-8E6E-4F2BCFC72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5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2067-55F0-4D39-9775-6196D0C85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3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BA0A2-CB03-4423-B97A-3DA64DF38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72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547C8B-E53B-400A-9299-4E4FA11F4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98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4007F-8C8F-4B1E-920C-8C368906C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6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62F8F-1519-4A6E-8215-A4CB5E1CE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45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9E097-D9A9-4604-994F-CEADDF36E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0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406AA-6A72-4407-9708-AF54DC6D1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8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418A5-91E5-42F3-8648-866149685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4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98730A-92DD-497E-9E8E-0A09BE7B9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ffbot.org/tkinterbook/tkinter-events-and-binding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waynet.org/waynet/spotlight/2004/images/07/turtle_back.jpg&amp;imgrefurl=http://www.waynet.org/waynet/spotlight/2004/040705-turtle.htm&amp;h=480&amp;w=640&amp;sz=146&amp;tbnid=13g6JK18OPN50M:&amp;tbnh=103&amp;tbnw=137&amp;prev=/images?q%3Dturtle%2Bfoto%26um%3D1&amp;start=1&amp;ei=yzC-SK-PBYOgwgHVzJHfDw&amp;sig2=Tz3ffuVfqO49LhzRu4719A&amp;sa=X&amp;oi=images&amp;ct=image&amp;cd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waynet.org/waynet/spotlight/2004/images/07/turtle_back.jpg&amp;imgrefurl=http://www.waynet.org/waynet/spotlight/2004/040705-turtle.htm&amp;h=480&amp;w=640&amp;sz=146&amp;tbnid=13g6JK18OPN50M:&amp;tbnh=103&amp;tbnw=137&amp;prev=/images?q%3Dturtle%2Bfoto%26um%3D1&amp;start=1&amp;ei=yzC-SK-PBYOgwgHVzJHfDw&amp;sig2=Tz3ffuVfqO49LhzRu4719A&amp;sa=X&amp;oi=images&amp;ct=image&amp;cd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waynet.org/waynet/spotlight/2004/images/07/turtle_back.jpg&amp;imgrefurl=http://www.waynet.org/waynet/spotlight/2004/040705-turtle.htm&amp;h=480&amp;w=640&amp;sz=146&amp;tbnid=13g6JK18OPN50M:&amp;tbnh=103&amp;tbnw=137&amp;prev=/images?q%3Dturtle%2Bfoto%26um%3D1&amp;start=1&amp;ei=yzC-SK-PBYOgwgHVzJHfDw&amp;sig2=Tz3ffuVfqO49LhzRu4719A&amp;sa=X&amp;oi=images&amp;ct=image&amp;cd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waynet.org/waynet/spotlight/2004/images/07/turtle_back.jpg&amp;imgrefurl=http://www.waynet.org/waynet/spotlight/2004/040705-turtle.htm&amp;h=480&amp;w=640&amp;sz=146&amp;tbnid=13g6JK18OPN50M:&amp;tbnh=103&amp;tbnw=137&amp;prev=/images?q%3Dturtle%2Bfoto%26um%3D1&amp;start=1&amp;ei=yzC-SK-PBYOgwgHVzJHfDw&amp;sig2=Tz3ffuVfqO49LhzRu4719A&amp;sa=X&amp;oi=images&amp;ct=image&amp;cd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waynet.org/waynet/spotlight/2004/images/07/turtle_back.jpg&amp;imgrefurl=http://www.waynet.org/waynet/spotlight/2004/040705-turtle.htm&amp;h=480&amp;w=640&amp;sz=146&amp;tbnid=13g6JK18OPN50M:&amp;tbnh=103&amp;tbnw=137&amp;prev=/images?q%3Dturtle%2Bfoto%26um%3D1&amp;start=1&amp;ei=yzC-SK-PBYOgwgHVzJHfDw&amp;sig2=Tz3ffuVfqO49LhzRu4719A&amp;sa=X&amp;oi=images&amp;ct=image&amp;cd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11140" y="1485900"/>
            <a:ext cx="92567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Event.</a:t>
            </a:r>
          </a:p>
          <a:p>
            <a:pPr algn="ctr">
              <a:defRPr/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אירוע.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61" name="TextBox 14"/>
          <p:cNvSpPr txBox="1">
            <a:spLocks noChangeArrowheads="1"/>
          </p:cNvSpPr>
          <p:nvPr/>
        </p:nvSpPr>
        <p:spPr bwMode="auto">
          <a:xfrm>
            <a:off x="914400" y="3889860"/>
            <a:ext cx="7315200" cy="230832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pass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       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root.bind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KeyPress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914400" y="2801009"/>
            <a:ext cx="3099813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4761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widget.bind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(event, handler)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66995" y="2351686"/>
            <a:ext cx="2610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8844"/>
                </a:solidFill>
                <a:latin typeface="Georgia" panose="02040502050405020303" pitchFamily="18" charset="0"/>
                <a:hlinkClick r:id="rId3"/>
              </a:rPr>
              <a:t>Events and Bindings</a:t>
            </a:r>
            <a:endParaRPr lang="en-US" b="1" i="0" dirty="0">
              <a:solidFill>
                <a:srgbClr val="008844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4813" y="3411283"/>
            <a:ext cx="155437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Keyboard</a:t>
            </a:r>
            <a:endParaRPr lang="en-US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5" name="Picture 43" descr="http://www.waynet.org/waynet/spotlight/2004/040705-turtle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152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Medium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8040" y="1994325"/>
            <a:ext cx="3807920" cy="4419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2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5" name="Picture 43" descr="http://www.waynet.org/waynet/spotlight/2004/040705-turtle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152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Hard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2869" y="2234626"/>
            <a:ext cx="3458262" cy="40137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5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443663"/>
            <a:ext cx="14605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AB171B-66A9-424E-9F8F-97FBADAC512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60420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0" y="145837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2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3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0427" name="Picture 9" descr="http://www.waynet.org/waynet/spotlight/2004/040705-turtle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152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 descr="http://www.buzzom.com/wp-content/uploads/2011/03/think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1" y="2857651"/>
            <a:ext cx="2489198" cy="235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r>
              <a:rPr lang="he-IL" sz="1400" b="1" dirty="0">
                <a:solidFill>
                  <a:schemeClr val="tx1"/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548540"/>
            <a:ext cx="5791200" cy="47760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TextBox 14"/>
          <p:cNvSpPr txBox="1">
            <a:spLocks noChangeArrowheads="1"/>
          </p:cNvSpPr>
          <p:nvPr/>
        </p:nvSpPr>
        <p:spPr bwMode="auto">
          <a:xfrm>
            <a:off x="896113" y="1619941"/>
            <a:ext cx="7379208" cy="230832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       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</a:t>
            </a:r>
          </a:p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8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8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tk.bind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"&lt;</a:t>
            </a:r>
            <a:r>
              <a:rPr lang="en-US" dirty="0" err="1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KeyPress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    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8775" y="5172670"/>
            <a:ext cx="7306450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['__doc__', '__module__', 'char', 'delta', 'height', '</a:t>
            </a:r>
            <a:r>
              <a:rPr lang="en-US" dirty="0" err="1">
                <a:solidFill>
                  <a:schemeClr val="bg1"/>
                </a:solidFill>
              </a:rPr>
              <a:t>keycode</a:t>
            </a:r>
            <a:r>
              <a:rPr lang="en-US" dirty="0">
                <a:solidFill>
                  <a:schemeClr val="bg1"/>
                </a:solidFill>
              </a:rPr>
              <a:t>', '</a:t>
            </a:r>
            <a:r>
              <a:rPr lang="en-US" dirty="0" err="1">
                <a:solidFill>
                  <a:schemeClr val="bg1"/>
                </a:solidFill>
              </a:rPr>
              <a:t>keysym</a:t>
            </a:r>
            <a:r>
              <a:rPr lang="en-US" dirty="0">
                <a:solidFill>
                  <a:schemeClr val="bg1"/>
                </a:solidFill>
              </a:rPr>
              <a:t>', '</a:t>
            </a:r>
            <a:r>
              <a:rPr lang="en-US" dirty="0" err="1">
                <a:solidFill>
                  <a:schemeClr val="bg1"/>
                </a:solidFill>
              </a:rPr>
              <a:t>keysym_num</a:t>
            </a:r>
            <a:r>
              <a:rPr lang="en-US" dirty="0">
                <a:solidFill>
                  <a:schemeClr val="bg1"/>
                </a:solidFill>
              </a:rPr>
              <a:t>', '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', 'serial', 'state', 'time'</a:t>
            </a:r>
          </a:p>
          <a:p>
            <a:r>
              <a:rPr lang="en-US" dirty="0">
                <a:solidFill>
                  <a:schemeClr val="bg1"/>
                </a:solidFill>
              </a:rPr>
              <a:t>, 'type', 'widget', 'width', 'x', '</a:t>
            </a:r>
            <a:r>
              <a:rPr lang="en-US" dirty="0" err="1">
                <a:solidFill>
                  <a:schemeClr val="bg1"/>
                </a:solidFill>
              </a:rPr>
              <a:t>x_root</a:t>
            </a:r>
            <a:r>
              <a:rPr lang="en-US" dirty="0">
                <a:solidFill>
                  <a:schemeClr val="bg1"/>
                </a:solidFill>
              </a:rPr>
              <a:t>', 'y', '</a:t>
            </a:r>
            <a:r>
              <a:rPr lang="en-US" dirty="0" err="1">
                <a:solidFill>
                  <a:schemeClr val="bg1"/>
                </a:solidFill>
              </a:rPr>
              <a:t>y_root</a:t>
            </a:r>
            <a:r>
              <a:rPr lang="en-US" dirty="0">
                <a:solidFill>
                  <a:schemeClr val="bg1"/>
                </a:solidFill>
              </a:rPr>
              <a:t>']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1285993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2565594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649668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4360275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5034572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5833883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5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6914551" y="4508020"/>
            <a:ext cx="483696" cy="368780"/>
          </a:xfrm>
          <a:prstGeom prst="wedgeRoundRectCallout">
            <a:avLst>
              <a:gd name="adj1" fmla="val 12422"/>
              <a:gd name="adj2" fmla="val 144093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b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6540" y="5208542"/>
            <a:ext cx="982060" cy="354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7090" y="6386185"/>
            <a:ext cx="168982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472771-F277-4A54-BE91-E0B15CD2B43A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086100" y="228600"/>
            <a:ext cx="297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825" y="1485900"/>
            <a:ext cx="267209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Events and Bindings</a:t>
            </a:r>
          </a:p>
        </p:txBody>
      </p:sp>
      <p:sp>
        <p:nvSpPr>
          <p:cNvPr id="2061" name="TextBox 14"/>
          <p:cNvSpPr txBox="1">
            <a:spLocks noChangeArrowheads="1"/>
          </p:cNvSpPr>
          <p:nvPr/>
        </p:nvSpPr>
        <p:spPr bwMode="auto">
          <a:xfrm>
            <a:off x="885120" y="2471678"/>
            <a:ext cx="7373760" cy="286232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k=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key=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getattr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[6])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(key)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       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root.bind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KeyPress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event_info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0799"/>
            <a:ext cx="16764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472771-F277-4A54-BE91-E0B15CD2B43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086100" y="228600"/>
            <a:ext cx="297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1752600"/>
            <a:ext cx="4648200" cy="4419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59538"/>
            <a:ext cx="1459390" cy="246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CD0DDA-AD33-4486-9484-BFBBFA40D6E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Box 14"/>
          <p:cNvSpPr txBox="1">
            <a:spLocks noChangeArrowheads="1"/>
          </p:cNvSpPr>
          <p:nvPr/>
        </p:nvSpPr>
        <p:spPr bwMode="auto">
          <a:xfrm>
            <a:off x="914401" y="1813679"/>
            <a:ext cx="731520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callback(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'x={0:2d}, y ={1:2d}'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.format(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bg_image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PhotoImage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 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"bg.gif"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lbl = </a:t>
            </a:r>
            <a:r>
              <a:rPr lang="de-DE" dirty="0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de-DE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 (root, image = bg_image)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lbl.bind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"&lt;Button-1&gt;"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callback)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4096039"/>
            <a:ext cx="2943616" cy="2286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794813" y="1444347"/>
            <a:ext cx="155437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Mouse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59538"/>
            <a:ext cx="1459390" cy="246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CD0DDA-AD33-4486-9484-BFBBFA40D6E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Box 14"/>
          <p:cNvSpPr txBox="1">
            <a:spLocks noChangeArrowheads="1"/>
          </p:cNvSpPr>
          <p:nvPr/>
        </p:nvSpPr>
        <p:spPr bwMode="auto">
          <a:xfrm>
            <a:off x="914401" y="2042279"/>
            <a:ext cx="731520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callback(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'x={0:2d}, y ={1:2d}'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.format(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bg_image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PhotoImage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 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"bg.gif"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lbl = </a:t>
            </a:r>
            <a:r>
              <a:rPr lang="de-DE" dirty="0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de-DE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de-DE" dirty="0">
                <a:solidFill>
                  <a:srgbClr val="000000"/>
                </a:solidFill>
                <a:latin typeface="Consolas" panose="020B0609020204030204" pitchFamily="49" charset="0"/>
              </a:rPr>
              <a:t> (root, image = bg_image)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lbl.bind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"&lt;Motion&gt;"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callback)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94813" y="1444347"/>
            <a:ext cx="155437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Mouse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4404479"/>
            <a:ext cx="2551134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7" name="Picture 43" descr="http://www.waynet.org/waynet/spotlight/2004/040705-turtle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152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7900" y="2362200"/>
            <a:ext cx="4648200" cy="36766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7" name="Picture 43" descr="http://www.waynet.org/waynet/spotlight/2004/040705-turtle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152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981200"/>
            <a:ext cx="7315200" cy="415498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color_selection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frame_canvas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bg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]= 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event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.widget._name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</a:p>
          <a:p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colors():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names_colors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green'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'yellow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'pink'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gray'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'black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'white'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range(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names_colors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)):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lbl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name=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names_colors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names_colors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], width =1, height = 1) 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lbl.bind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"&lt;Button-1&gt;"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color_selection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frame_colors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frame_colors.pack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frame_canvas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=200, height = 100)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frame_canvas.pack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padx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=20,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pady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=20)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colors()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sz="12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2122</TotalTime>
  <Words>458</Words>
  <Application>Microsoft Office PowerPoint</Application>
  <PresentationFormat>On-screen Show (4:3)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Avant Garde</vt:lpstr>
      <vt:lpstr>Calibri</vt:lpstr>
      <vt:lpstr>Consolas</vt:lpstr>
      <vt:lpstr>David</vt:lpstr>
      <vt:lpstr>Georgia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181</cp:revision>
  <dcterms:created xsi:type="dcterms:W3CDTF">2008-08-03T16:05:36Z</dcterms:created>
  <dcterms:modified xsi:type="dcterms:W3CDTF">2018-03-23T07:03:20Z</dcterms:modified>
</cp:coreProperties>
</file>