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DDD"/>
    <a:srgbClr val="FFFF99"/>
    <a:srgbClr val="C0C0C0"/>
    <a:srgbClr val="669999"/>
    <a:srgbClr val="6666CC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157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8DC5C6-FFAB-4335-A544-4142DD58D5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8104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A2D5AC-E2BC-4DAF-9B0F-3272801DD0F9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002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A2D5AC-E2BC-4DAF-9B0F-3272801DD0F9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362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A4C712-5E16-47A8-BADB-3B31E35DFC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43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0C7B3B-48E1-4CB3-AFC9-C298A5D534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043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1E4E64-4805-43CF-8E6E-4F2BCFC72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805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8E2067-55F0-4D39-9775-6196D0C855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93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6BA0A2-CB03-4423-B97A-3DA64DF38D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722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547C8B-E53B-400A-9299-4E4FA11F42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98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4007F-8C8F-4B1E-920C-8C368906C8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60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62F8F-1519-4A6E-8215-A4CB5E1CE6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9450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9E097-D9A9-4604-994F-CEADDF36EC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30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3406AA-6A72-4407-9708-AF54DC6D10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88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E418A5-91E5-42F3-8648-8661496858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49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E98730A-92DD-497E-9E8E-0A09BE7B92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16675"/>
            <a:ext cx="1459390" cy="33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65C945-749D-4A9B-B3CA-0EF2402009A5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842305" y="1547155"/>
            <a:ext cx="1459390" cy="3143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Scrollbar</a:t>
            </a:r>
            <a:endParaRPr lang="en-US" alt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885120" y="2084825"/>
            <a:ext cx="7373760" cy="397031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w =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Canvas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width=200, height=200,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scrollregion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=(0,0,500,500))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w.pack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padx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=10,pady=10)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w.create_text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(400,100,text=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'Hello, World'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hbar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Scrollbar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root,orient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=HORIZONTAL)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hbar.pack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(side=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BOTTOM,fill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=X)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hbar.config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(command=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w.xview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w.config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xscrollcommand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hbar.set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63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16675"/>
            <a:ext cx="1459390" cy="33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65C945-749D-4A9B-B3CA-0EF2402009A5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842305" y="1547155"/>
            <a:ext cx="1459390" cy="3143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Scrollbar</a:t>
            </a:r>
            <a:endParaRPr lang="en-US" alt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1407" y="2162626"/>
            <a:ext cx="3501186" cy="391731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48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2077</TotalTime>
  <Words>52</Words>
  <Application>Microsoft Office PowerPoint</Application>
  <PresentationFormat>On-screen Show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Consolas</vt:lpstr>
      <vt:lpstr>Default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183</cp:revision>
  <dcterms:created xsi:type="dcterms:W3CDTF">2008-08-03T16:05:36Z</dcterms:created>
  <dcterms:modified xsi:type="dcterms:W3CDTF">2018-03-23T12:04:32Z</dcterms:modified>
</cp:coreProperties>
</file>