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DDDDD"/>
    <a:srgbClr val="FFFF99"/>
    <a:srgbClr val="C0C0C0"/>
    <a:srgbClr val="669999"/>
    <a:srgbClr val="6666CC"/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54" autoAdjust="0"/>
  </p:normalViewPr>
  <p:slideViewPr>
    <p:cSldViewPr>
      <p:cViewPr varScale="1">
        <p:scale>
          <a:sx n="110" d="100"/>
          <a:sy n="110" d="100"/>
        </p:scale>
        <p:origin x="157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8DC5C6-FFAB-4335-A544-4142DD58D5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8104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A2D5AC-E2BC-4DAF-9B0F-3272801DD0F9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002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A2D5AC-E2BC-4DAF-9B0F-3272801DD0F9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447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A2D5AC-E2BC-4DAF-9B0F-3272801DD0F9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267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A2D5AC-E2BC-4DAF-9B0F-3272801DD0F9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850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A4C712-5E16-47A8-BADB-3B31E35DFC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2434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0C7B3B-48E1-4CB3-AFC9-C298A5D534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043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1E4E64-4805-43CF-8E6E-4F2BCFC720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805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8E2067-55F0-4D39-9775-6196D0C855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93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6BA0A2-CB03-4423-B97A-3DA64DF38D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722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547C8B-E53B-400A-9299-4E4FA11F42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98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E4007F-8C8F-4B1E-920C-8C368906C8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960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62F8F-1519-4A6E-8215-A4CB5E1CE6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9450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9E097-D9A9-4604-994F-CEADDF36EC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130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3406AA-6A72-4407-9708-AF54DC6D10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88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E418A5-91E5-42F3-8648-8661496858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49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E98730A-92DD-497E-9E8E-0A09BE7B92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16675"/>
            <a:ext cx="1459390" cy="331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65C945-749D-4A9B-B3CA-0EF2402009A5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85120" y="2503256"/>
            <a:ext cx="7373760" cy="2308324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root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w = </a:t>
            </a:r>
            <a:r>
              <a:rPr lang="en-US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Spinbox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(root,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from_=0, to=10)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w.pack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900" y="5013365"/>
            <a:ext cx="4648200" cy="1219200"/>
          </a:xfrm>
          <a:prstGeom prst="rect">
            <a:avLst/>
          </a:prstGeom>
        </p:spPr>
      </p:pic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3842305" y="1681134"/>
            <a:ext cx="1459390" cy="3143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 dirty="0" err="1" smtClean="0"/>
              <a:t>Spinbox</a:t>
            </a:r>
            <a:endParaRPr lang="en-US" altLang="en-US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63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16675"/>
            <a:ext cx="1459390" cy="331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65C945-749D-4A9B-B3CA-0EF2402009A5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85120" y="1759647"/>
            <a:ext cx="7373760" cy="147732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nl-NL" dirty="0">
                <a:solidFill>
                  <a:srgbClr val="000000"/>
                </a:solidFill>
                <a:latin typeface="Consolas" panose="020B0609020204030204" pitchFamily="49" charset="0"/>
              </a:rPr>
              <a:t>w = </a:t>
            </a:r>
            <a:r>
              <a:rPr lang="nl-NL" dirty="0">
                <a:solidFill>
                  <a:srgbClr val="2B91AF"/>
                </a:solidFill>
                <a:latin typeface="Consolas" panose="020B0609020204030204" pitchFamily="49" charset="0"/>
              </a:rPr>
              <a:t>Spinbox</a:t>
            </a:r>
            <a:r>
              <a:rPr lang="nl-NL" dirty="0">
                <a:solidFill>
                  <a:srgbClr val="000000"/>
                </a:solidFill>
                <a:latin typeface="Consolas" panose="020B0609020204030204" pitchFamily="49" charset="0"/>
              </a:rPr>
              <a:t>(root,values=(1, 2, 4, 8))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w.pack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900" y="4389125"/>
            <a:ext cx="4648200" cy="1219200"/>
          </a:xfrm>
          <a:prstGeom prst="rect">
            <a:avLst/>
          </a:prstGeom>
        </p:spPr>
      </p:pic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05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16675"/>
            <a:ext cx="1459390" cy="331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65C945-749D-4A9B-B3CA-0EF2402009A5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85120" y="1547155"/>
            <a:ext cx="7373760" cy="1754326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w = </a:t>
            </a:r>
            <a:r>
              <a:rPr lang="en-US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Spinbox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(from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_=1, to=10, increment=0.1)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w.pack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900" y="4216645"/>
            <a:ext cx="4648200" cy="1219200"/>
          </a:xfrm>
          <a:prstGeom prst="rect">
            <a:avLst/>
          </a:prstGeom>
        </p:spPr>
      </p:pic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99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16675"/>
            <a:ext cx="1459390" cy="331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65C945-749D-4A9B-B3CA-0EF2402009A5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85120" y="1758306"/>
            <a:ext cx="7373760" cy="224676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 smtClean="0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Fn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v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):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print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v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sz="1400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val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400" dirty="0" err="1">
                <a:solidFill>
                  <a:srgbClr val="2B91AF"/>
                </a:solidFill>
                <a:latin typeface="Consolas" panose="020B0609020204030204" pitchFamily="49" charset="0"/>
              </a:rPr>
              <a:t>IntVar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w=</a:t>
            </a:r>
            <a:r>
              <a:rPr lang="en-US" sz="14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Spinbox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(from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_=1, to=10,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textvariable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val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command=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lambda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:Fn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val.get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()))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w.pack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mainloop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sz="14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21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2064</TotalTime>
  <Words>121</Words>
  <Application>Microsoft Office PowerPoint</Application>
  <PresentationFormat>On-screen Show (4:3)</PresentationFormat>
  <Paragraphs>46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Consolas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181</cp:revision>
  <dcterms:created xsi:type="dcterms:W3CDTF">2008-08-03T16:05:36Z</dcterms:created>
  <dcterms:modified xsi:type="dcterms:W3CDTF">2018-03-23T15:23:05Z</dcterms:modified>
</cp:coreProperties>
</file>