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2" r:id="rId10"/>
    <p:sldId id="267" r:id="rId11"/>
    <p:sldId id="270" r:id="rId12"/>
    <p:sldId id="271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CC9671-E70C-42F2-8ACB-20C93118CC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1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810BAD-6C56-44A4-B7C0-196B34FBAA1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855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64F3CA-549E-4483-8C8A-52596F3D1FD7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87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64F3CA-549E-4483-8C8A-52596F3D1FD7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04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64F3CA-549E-4483-8C8A-52596F3D1FD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95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64F3CA-549E-4483-8C8A-52596F3D1FD7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867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2A3981-5C51-46A4-96B7-944A8742A74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4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96D8AF-F7AF-4C38-905C-9DCEC631CBFD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9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DC95EA-27CB-4C32-B8AC-56B8BCD45F2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94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7059DA-87A7-4C01-9690-C650DE1CFD4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54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04B707-6E71-455F-8209-070DC2E4E37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71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8B5280-1A42-4AE7-81CA-7F23184F4C3E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883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B90371-904A-4CD1-9567-2F032DF51BCE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316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B90371-904A-4CD1-9567-2F032DF51BCE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52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3C721-95F4-4D2A-ABD2-8E94D6A080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79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CFFA7-8760-4486-930C-0BC7AF499B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1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A9F104-89E3-455B-A11C-6DDE6A99E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23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5249F-E0D4-4942-A4DF-D743E45A8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47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0AA20-969F-4454-8C74-C790478321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66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A569D-F5AC-46DF-83BB-52EDC6862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50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C2454-7196-4618-87E4-8DFB70A02C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02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8692D-C4F8-4DFB-BD7F-BC7577B20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37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09394-3C5E-46C2-98D7-A0487A604F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98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6EAC4-C463-4DAD-B0DF-9BC5A2142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13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4654B7-4B2D-46BB-907F-616AA1378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3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D52689-A971-4007-BFAC-E14F3C8825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2B33FC-A26D-4610-B45B-AE2B76C6E32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36" y="2336631"/>
            <a:ext cx="7343528" cy="41263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91183" y="1892800"/>
            <a:ext cx="737376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Canvas widget to display graphical elements like lines or text.  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0826" y="1447800"/>
            <a:ext cx="2019300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Canvas  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CC47BB-A491-496D-81CF-D1A60750676A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240" y="1524000"/>
            <a:ext cx="25241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sp>
        <p:nvSpPr>
          <p:cNvPr id="10252" name="TextBox 14"/>
          <p:cNvSpPr txBox="1">
            <a:spLocks noChangeArrowheads="1"/>
          </p:cNvSpPr>
          <p:nvPr/>
        </p:nvSpPr>
        <p:spPr bwMode="auto">
          <a:xfrm>
            <a:off x="885120" y="3200400"/>
            <a:ext cx="737376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F008A"/>
                </a:solidFill>
                <a:latin typeface="Consolas" panose="020B0609020204030204" pitchFamily="49" charset="0"/>
              </a:rPr>
              <a:t>PIL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Image,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ImageDraw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ImageTk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width=800, height=600,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c.create_oval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(10,10,100,100)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PhotoImage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"f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:\\cat.png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(50, 50, image=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anchor=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nw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CC47BB-A491-496D-81CF-D1A60750676A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Box 14"/>
          <p:cNvSpPr txBox="1">
            <a:spLocks noChangeArrowheads="1"/>
          </p:cNvSpPr>
          <p:nvPr/>
        </p:nvSpPr>
        <p:spPr bwMode="auto">
          <a:xfrm>
            <a:off x="889864" y="1752600"/>
            <a:ext cx="7373760" cy="427809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shapes = []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id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((0,0),(640,480))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shapes.append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(id)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print(id)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id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((640,0),(0,480))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print(id)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shapes.append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(id)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print(shapes)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(shapes)&gt;0: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c.delete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shapes.pop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</a:t>
            </a:r>
            <a:r>
              <a:rPr 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c.delete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('all')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8376" y="1447800"/>
            <a:ext cx="12954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Undo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8383" y="3581400"/>
            <a:ext cx="2855718" cy="2281038"/>
          </a:xfrm>
          <a:prstGeom prst="rect">
            <a:avLst/>
          </a:prstGeom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0" y="5477470"/>
            <a:ext cx="762000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  <a:p>
            <a:r>
              <a:rPr lang="en-US" dirty="0">
                <a:solidFill>
                  <a:schemeClr val="bg1"/>
                </a:solidFill>
              </a:rPr>
              <a:t>2</a:t>
            </a:r>
          </a:p>
          <a:p>
            <a:r>
              <a:rPr lang="en-US" dirty="0">
                <a:solidFill>
                  <a:schemeClr val="bg1"/>
                </a:solidFill>
              </a:rPr>
              <a:t>[1, 2]</a:t>
            </a:r>
          </a:p>
        </p:txBody>
      </p:sp>
    </p:spTree>
    <p:extLst>
      <p:ext uri="{BB962C8B-B14F-4D97-AF65-F5344CB8AC3E}">
        <p14:creationId xmlns:p14="http://schemas.microsoft.com/office/powerpoint/2010/main" val="18987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CC47BB-A491-496D-81CF-D1A60750676A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856" y="1975530"/>
            <a:ext cx="6110287" cy="3959169"/>
          </a:xfrm>
          <a:prstGeom prst="rect">
            <a:avLst/>
          </a:prstGeom>
        </p:spPr>
      </p:pic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CC47BB-A491-496D-81CF-D1A60750676A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1024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1997839"/>
            <a:ext cx="7315200" cy="203132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canvas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width = 500, height = 500)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new_rect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canvas.create_rectangle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(0,0,100,100)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new_rect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1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70670C-D67D-4AE4-953A-16BEB17F2357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Box 14"/>
          <p:cNvSpPr txBox="1">
            <a:spLocks noChangeArrowheads="1"/>
          </p:cNvSpPr>
          <p:nvPr/>
        </p:nvSpPr>
        <p:spPr bwMode="auto">
          <a:xfrm>
            <a:off x="885120" y="2667000"/>
            <a:ext cx="7373760" cy="2031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((0,0),(640,480))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((640,0),(0,480))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b="1" dirty="0">
              <a:latin typeface="+mn-lt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3696063"/>
            <a:ext cx="3249030" cy="2595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54220" y="1485900"/>
            <a:ext cx="2019300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Canvas  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5120" y="1969610"/>
            <a:ext cx="737376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Canvas widget to display graphical elements like lines or text.  </a:t>
            </a:r>
            <a:endParaRPr lang="en-US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9E2E42-3B0E-40FA-8232-318FC52D9E12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Box 14"/>
          <p:cNvSpPr txBox="1">
            <a:spLocks noChangeArrowheads="1"/>
          </p:cNvSpPr>
          <p:nvPr/>
        </p:nvSpPr>
        <p:spPr bwMode="auto">
          <a:xfrm>
            <a:off x="885121" y="4267200"/>
            <a:ext cx="7373760" cy="175432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((0,0),(320,480),(640,0))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41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1595437"/>
            <a:ext cx="299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400799"/>
            <a:ext cx="18288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DCAE50-92EC-4413-8497-9DC5711633B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Box 14"/>
          <p:cNvSpPr txBox="1">
            <a:spLocks noChangeArrowheads="1"/>
          </p:cNvSpPr>
          <p:nvPr/>
        </p:nvSpPr>
        <p:spPr bwMode="auto">
          <a:xfrm>
            <a:off x="885120" y="4036874"/>
            <a:ext cx="7373760" cy="175432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([(0,0),(320,480),(640,0)],smooth=1)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51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388" y="1662113"/>
            <a:ext cx="27559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94176" y="5927976"/>
            <a:ext cx="17526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Smooth 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חלק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386185"/>
            <a:ext cx="145939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C189C4-383A-4EDD-A5C7-DEF6308DA70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885120" y="3246864"/>
            <a:ext cx="737376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=1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&lt;100: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+=5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([(100,100),(200,100-i),(300,100),(300+i,200),(300,300),(200,300+i),(100,300),(100-i,200),(100,100)], smooth=0)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61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101" y="1548438"/>
            <a:ext cx="2963863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8685" y="6443663"/>
            <a:ext cx="176663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9F535F-410F-4B92-989F-74B684E4837E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717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Box 14"/>
          <p:cNvSpPr txBox="1">
            <a:spLocks noChangeArrowheads="1"/>
          </p:cNvSpPr>
          <p:nvPr/>
        </p:nvSpPr>
        <p:spPr bwMode="auto">
          <a:xfrm>
            <a:off x="885120" y="3086100"/>
            <a:ext cx="737376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=1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&lt;100: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+=5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([(100,100),(200,100-i),(300,100),(300+i,200),(300,300),(200,300+i),(100,300),(100-i,200),(100,100)], smooth=1)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71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447800"/>
            <a:ext cx="2997200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0C6689-1B2D-4DCB-ACBC-7C15DE69B83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819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Box 14"/>
          <p:cNvSpPr txBox="1">
            <a:spLocks noChangeArrowheads="1"/>
          </p:cNvSpPr>
          <p:nvPr/>
        </p:nvSpPr>
        <p:spPr bwMode="auto">
          <a:xfrm>
            <a:off x="885120" y="3086100"/>
            <a:ext cx="7373760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=1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width=640, height=480,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&lt;200: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=i+4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([(100,100),(200,200-i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300,100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200+i,200),(300,300),(200,200+i),(100,300),(200-i,200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100,100)], smooth=1)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82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409700"/>
            <a:ext cx="27559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347780"/>
            <a:ext cx="1613010" cy="3736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682783-DB33-4B70-AEBE-98B4F35440CF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Box 14"/>
          <p:cNvSpPr txBox="1">
            <a:spLocks noChangeArrowheads="1"/>
          </p:cNvSpPr>
          <p:nvPr/>
        </p:nvSpPr>
        <p:spPr bwMode="auto">
          <a:xfrm>
            <a:off x="885120" y="4267200"/>
            <a:ext cx="7412165" cy="175432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width=800, height=600,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"white"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c.create_oval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(10,10,100,100)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tk.mainloop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92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1619250"/>
            <a:ext cx="22479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מלבן 14"/>
          <p:cNvSpPr/>
          <p:nvPr/>
        </p:nvSpPr>
        <p:spPr>
          <a:xfrm>
            <a:off x="3619500" y="1905000"/>
            <a:ext cx="876300" cy="8763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6" name="הסבר מלבני מעוגל 15"/>
          <p:cNvSpPr/>
          <p:nvPr/>
        </p:nvSpPr>
        <p:spPr>
          <a:xfrm>
            <a:off x="1143000" y="2933700"/>
            <a:ext cx="1104900" cy="685800"/>
          </a:xfrm>
          <a:prstGeom prst="wedgeRoundRectCallout">
            <a:avLst>
              <a:gd name="adj1" fmla="val 174392"/>
              <a:gd name="adj2" fmla="val -1990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10,10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7" name="הסבר מלבני מעוגל 16"/>
          <p:cNvSpPr/>
          <p:nvPr/>
        </p:nvSpPr>
        <p:spPr>
          <a:xfrm>
            <a:off x="6134100" y="2933700"/>
            <a:ext cx="1104900" cy="685800"/>
          </a:xfrm>
          <a:prstGeom prst="wedgeRoundRectCallout">
            <a:avLst>
              <a:gd name="adj1" fmla="val -195900"/>
              <a:gd name="adj2" fmla="val -742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100,100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2"/>
            <a:ext cx="161301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682783-DB33-4B70-AEBE-98B4F35440CF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922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288" y="2438400"/>
            <a:ext cx="4683424" cy="36956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8305" y="1757391"/>
            <a:ext cx="1600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תרגיל: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3189420" y="233363"/>
            <a:ext cx="27621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2087</TotalTime>
  <Words>526</Words>
  <Application>Microsoft Office PowerPoint</Application>
  <PresentationFormat>On-screen Show (4:3)</PresentationFormat>
  <Paragraphs>151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Consolas</vt:lpstr>
      <vt:lpstr>David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177</cp:revision>
  <dcterms:created xsi:type="dcterms:W3CDTF">2008-08-03T16:05:36Z</dcterms:created>
  <dcterms:modified xsi:type="dcterms:W3CDTF">2018-03-23T16:34:10Z</dcterms:modified>
</cp:coreProperties>
</file>