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0" r:id="rId2"/>
    <p:sldId id="259" r:id="rId3"/>
    <p:sldId id="269" r:id="rId4"/>
    <p:sldId id="262" r:id="rId5"/>
    <p:sldId id="261" r:id="rId6"/>
    <p:sldId id="263" r:id="rId7"/>
    <p:sldId id="268" r:id="rId8"/>
    <p:sldId id="264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DDDDDD"/>
    <a:srgbClr val="FFFF99"/>
    <a:srgbClr val="C0C0C0"/>
    <a:srgbClr val="669999"/>
    <a:srgbClr val="6666CC"/>
    <a:srgbClr val="0099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4654" autoAdjust="0"/>
  </p:normalViewPr>
  <p:slideViewPr>
    <p:cSldViewPr>
      <p:cViewPr varScale="1">
        <p:scale>
          <a:sx n="110" d="100"/>
          <a:sy n="110" d="100"/>
        </p:scale>
        <p:origin x="1570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E7718F-8B31-450E-8D8D-E1E00AD502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77790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3240BDC-D823-4363-B05C-A8D08896E1CB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799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3240BDC-D823-4363-B05C-A8D08896E1CB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4458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3240BDC-D823-4363-B05C-A8D08896E1CB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841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5B08462-60C1-4561-8030-548040E1D29F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6086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D0125E1-6A93-47D6-B011-4B1FA20D05B0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3795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D0125E1-6A93-47D6-B011-4B1FA20D05B0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30787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D0125E1-6A93-47D6-B011-4B1FA20D05B0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4826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D0125E1-6A93-47D6-B011-4B1FA20D05B0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278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07EC5A-25D0-45FB-AF68-4EB4B75C99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6996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C58917-83FA-4946-B8EA-37E2BB21A7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543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A98B65-390B-426F-BE39-6D30A1FCA1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2537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572F06-49AB-4BC6-9701-30510AA05D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3749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06DBE0-89DD-46E8-845E-9636297153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6273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4ACA72-12F7-4237-A2E9-576EE013BC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5517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D6F0F1-8B45-4D64-950C-F866744369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4219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DD9379-83B7-41B6-80E1-C84479E107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2225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BFE225-270F-4D84-BC1A-C5CF55175E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8613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5E825B-DCC3-4958-BDC0-59687CA761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0311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AA9D2A-D0CB-489F-80A8-F3267A7DA2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528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C0C0C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750" y="6443663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C63EB1A-E386-456E-AE3C-7A9B6469549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86185"/>
            <a:ext cx="2895600" cy="33529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022305C-E96E-4CFE-9262-716BB7721005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Rectangle 16"/>
          <p:cNvSpPr>
            <a:spLocks noChangeArrowheads="1"/>
          </p:cNvSpPr>
          <p:nvPr/>
        </p:nvSpPr>
        <p:spPr bwMode="auto">
          <a:xfrm>
            <a:off x="2917390" y="228601"/>
            <a:ext cx="330922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38550" y="1498599"/>
            <a:ext cx="1866900" cy="3698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 err="1">
                <a:latin typeface="Arial" charset="0"/>
                <a:cs typeface="Arial" charset="0"/>
              </a:rPr>
              <a:t>Menubutton</a:t>
            </a:r>
            <a:endParaRPr lang="en-US" b="1" dirty="0">
              <a:latin typeface="Arial" charset="0"/>
              <a:cs typeface="Arial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7900" y="2146783"/>
            <a:ext cx="4648200" cy="12192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81225" y="3621025"/>
            <a:ext cx="4781550" cy="245745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73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86185"/>
            <a:ext cx="2895600" cy="33529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022305C-E96E-4CFE-9262-716BB7721005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Rectangle 16"/>
          <p:cNvSpPr>
            <a:spLocks noChangeArrowheads="1"/>
          </p:cNvSpPr>
          <p:nvPr/>
        </p:nvSpPr>
        <p:spPr bwMode="auto">
          <a:xfrm>
            <a:off x="2917390" y="228601"/>
            <a:ext cx="330922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38550" y="1498599"/>
            <a:ext cx="1866900" cy="3698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 err="1">
                <a:latin typeface="Arial" charset="0"/>
                <a:cs typeface="Arial" charset="0"/>
              </a:rPr>
              <a:t>Menubutton</a:t>
            </a:r>
            <a:endParaRPr lang="en-US" b="1" dirty="0">
              <a:latin typeface="Arial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85120" y="2218093"/>
            <a:ext cx="7373760" cy="3693319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*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root    = 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mbutton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Menubutton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(root, text=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'-= Menu =-'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items   =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Menu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mbutton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              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mbutton.config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(menu=items)           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items.add_command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(label=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'Item 1'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 command=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root.quit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items.add_command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(label=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'Item 2'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 command=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root.quit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mbutton.pack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mbutton.config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bg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'white'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bd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=4, relief=RAISED)</a:t>
            </a:r>
          </a:p>
          <a:p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root.mainloop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86185"/>
            <a:ext cx="2895600" cy="33529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022305C-E96E-4CFE-9262-716BB7721005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Rectangle 16"/>
          <p:cNvSpPr>
            <a:spLocks noChangeArrowheads="1"/>
          </p:cNvSpPr>
          <p:nvPr/>
        </p:nvSpPr>
        <p:spPr bwMode="auto">
          <a:xfrm>
            <a:off x="2917390" y="228601"/>
            <a:ext cx="330922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38550" y="1498599"/>
            <a:ext cx="1866900" cy="3698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 err="1">
                <a:latin typeface="Arial" charset="0"/>
                <a:cs typeface="Arial" charset="0"/>
              </a:rPr>
              <a:t>Menubutton</a:t>
            </a:r>
            <a:endParaRPr lang="en-US" b="1" dirty="0">
              <a:latin typeface="Arial" charset="0"/>
              <a:cs typeface="Arial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1877" y="2478071"/>
            <a:ext cx="2764645" cy="268128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3190" y="2489430"/>
            <a:ext cx="2605618" cy="229510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5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42305" y="6443663"/>
            <a:ext cx="145939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A3E3F9F-0879-4421-8A68-533EF3CD1515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3076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3077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3078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3079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3" name="TextBox 25"/>
          <p:cNvSpPr txBox="1">
            <a:spLocks noChangeArrowheads="1"/>
          </p:cNvSpPr>
          <p:nvPr/>
        </p:nvSpPr>
        <p:spPr bwMode="auto">
          <a:xfrm>
            <a:off x="885120" y="1524000"/>
            <a:ext cx="7373760" cy="4016484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500" dirty="0">
                <a:solidFill>
                  <a:srgbClr val="0000FF"/>
                </a:solidFill>
                <a:highlight>
                  <a:srgbClr val="FFFFFF"/>
                </a:highlight>
                <a:latin typeface="+mn-lt"/>
              </a:rPr>
              <a:t>from</a:t>
            </a:r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tkinter</a:t>
            </a:r>
            <a:r>
              <a:rPr lang="en-US" sz="1500" dirty="0" smtClean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 </a:t>
            </a:r>
            <a:r>
              <a:rPr lang="en-US" sz="1500" dirty="0">
                <a:solidFill>
                  <a:srgbClr val="0000FF"/>
                </a:solidFill>
                <a:highlight>
                  <a:srgbClr val="FFFFFF"/>
                </a:highlight>
                <a:latin typeface="+mn-lt"/>
              </a:rPr>
              <a:t>import</a:t>
            </a:r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 *</a:t>
            </a:r>
          </a:p>
          <a:p>
            <a:endParaRPr lang="en-US" sz="1500" dirty="0">
              <a:solidFill>
                <a:srgbClr val="000000"/>
              </a:solidFill>
              <a:highlight>
                <a:srgbClr val="FFFFFF"/>
              </a:highlight>
              <a:latin typeface="+mn-lt"/>
            </a:endParaRPr>
          </a:p>
          <a:p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root=</a:t>
            </a:r>
            <a:r>
              <a:rPr lang="en-US" sz="15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Tk</a:t>
            </a:r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() </a:t>
            </a:r>
          </a:p>
          <a:p>
            <a:r>
              <a:rPr lang="en-US" sz="1500" dirty="0" err="1">
                <a:solidFill>
                  <a:srgbClr val="0000FF"/>
                </a:solidFill>
                <a:highlight>
                  <a:srgbClr val="FFFFFF"/>
                </a:highlight>
                <a:latin typeface="+mn-lt"/>
              </a:rPr>
              <a:t>def</a:t>
            </a:r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 </a:t>
            </a:r>
            <a:r>
              <a:rPr lang="en-US" sz="1500" dirty="0" smtClean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convertM2CM</a:t>
            </a:r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():</a:t>
            </a:r>
          </a:p>
          <a:p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     </a:t>
            </a:r>
            <a:r>
              <a:rPr lang="en-US" sz="1500" dirty="0">
                <a:solidFill>
                  <a:srgbClr val="0000FF"/>
                </a:solidFill>
                <a:highlight>
                  <a:srgbClr val="FFFFFF"/>
                </a:highlight>
                <a:latin typeface="+mn-lt"/>
              </a:rPr>
              <a:t>if</a:t>
            </a:r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 </a:t>
            </a:r>
            <a:r>
              <a:rPr lang="en-US" sz="15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inputNumber.get</a:t>
            </a:r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()!=</a:t>
            </a:r>
            <a:r>
              <a:rPr lang="en-US" sz="1500" dirty="0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""</a:t>
            </a:r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:</a:t>
            </a:r>
          </a:p>
          <a:p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          lb1[</a:t>
            </a:r>
            <a:r>
              <a:rPr lang="en-US" sz="1500" dirty="0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"text"</a:t>
            </a:r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]=</a:t>
            </a:r>
            <a:r>
              <a:rPr lang="en-US" sz="15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inputNumber.get</a:t>
            </a:r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()+</a:t>
            </a:r>
            <a:r>
              <a:rPr lang="en-US" sz="1500" dirty="0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" m = "</a:t>
            </a:r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 +</a:t>
            </a:r>
            <a:r>
              <a:rPr lang="en-US" sz="15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str</a:t>
            </a:r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</a:t>
            </a:r>
            <a:r>
              <a:rPr lang="en-US" sz="15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int</a:t>
            </a:r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</a:t>
            </a:r>
            <a:r>
              <a:rPr lang="en-US" sz="15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inputNumber.get</a:t>
            </a:r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())*100)+</a:t>
            </a:r>
            <a:r>
              <a:rPr lang="en-US" sz="1500" dirty="0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" cm"</a:t>
            </a:r>
            <a:endParaRPr lang="en-US" sz="1500" dirty="0">
              <a:solidFill>
                <a:srgbClr val="000000"/>
              </a:solidFill>
              <a:highlight>
                <a:srgbClr val="FFFFFF"/>
              </a:highlight>
              <a:latin typeface="+mn-lt"/>
            </a:endParaRPr>
          </a:p>
          <a:p>
            <a:r>
              <a:rPr lang="en-US" sz="1500" dirty="0" err="1">
                <a:solidFill>
                  <a:srgbClr val="0000FF"/>
                </a:solidFill>
                <a:highlight>
                  <a:srgbClr val="FFFFFF"/>
                </a:highlight>
                <a:latin typeface="+mn-lt"/>
              </a:rPr>
              <a:t>def</a:t>
            </a:r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 convertM2MM():</a:t>
            </a:r>
          </a:p>
          <a:p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          lb1[</a:t>
            </a:r>
            <a:r>
              <a:rPr lang="en-US" sz="1500" dirty="0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"text"</a:t>
            </a:r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]=</a:t>
            </a:r>
            <a:r>
              <a:rPr lang="en-US" sz="15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int</a:t>
            </a:r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</a:t>
            </a:r>
            <a:r>
              <a:rPr lang="en-US" sz="15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inputNumber.get</a:t>
            </a:r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())*1000</a:t>
            </a:r>
          </a:p>
          <a:p>
            <a:r>
              <a:rPr lang="en-US" sz="1500" dirty="0" err="1">
                <a:solidFill>
                  <a:srgbClr val="0000FF"/>
                </a:solidFill>
                <a:highlight>
                  <a:srgbClr val="FFFFFF"/>
                </a:highlight>
                <a:latin typeface="+mn-lt"/>
              </a:rPr>
              <a:t>def</a:t>
            </a:r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 convertKG2G():</a:t>
            </a:r>
          </a:p>
          <a:p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         lb1[</a:t>
            </a:r>
            <a:r>
              <a:rPr lang="en-US" sz="1500" dirty="0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"text"</a:t>
            </a:r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]=</a:t>
            </a:r>
            <a:r>
              <a:rPr lang="en-US" sz="15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inputNumber.get</a:t>
            </a:r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()+</a:t>
            </a:r>
            <a:r>
              <a:rPr lang="en-US" sz="1500" dirty="0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" kg = "</a:t>
            </a:r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 +</a:t>
            </a:r>
            <a:r>
              <a:rPr lang="en-US" sz="15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str</a:t>
            </a:r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</a:t>
            </a:r>
            <a:r>
              <a:rPr lang="en-US" sz="15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int</a:t>
            </a:r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</a:t>
            </a:r>
            <a:r>
              <a:rPr lang="en-US" sz="15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inputNumber.get</a:t>
            </a:r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())*1000)+</a:t>
            </a:r>
            <a:r>
              <a:rPr lang="en-US" sz="1500" dirty="0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" g"</a:t>
            </a:r>
            <a:endParaRPr lang="en-US" sz="1500" dirty="0">
              <a:solidFill>
                <a:srgbClr val="000000"/>
              </a:solidFill>
              <a:highlight>
                <a:srgbClr val="FFFFFF"/>
              </a:highlight>
              <a:latin typeface="+mn-lt"/>
            </a:endParaRPr>
          </a:p>
          <a:p>
            <a:endParaRPr lang="en-US" sz="1500" dirty="0" smtClean="0">
              <a:solidFill>
                <a:srgbClr val="000000"/>
              </a:solidFill>
              <a:highlight>
                <a:srgbClr val="FFFFFF"/>
              </a:highlight>
              <a:latin typeface="+mn-lt"/>
            </a:endParaRPr>
          </a:p>
          <a:p>
            <a:r>
              <a:rPr lang="en-US" sz="1500" dirty="0" err="1" smtClean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inputNumber</a:t>
            </a:r>
            <a:r>
              <a:rPr lang="en-US" sz="1500" dirty="0" smtClean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=Entry(root</a:t>
            </a:r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, text=</a:t>
            </a:r>
            <a:r>
              <a:rPr lang="en-US" sz="1500" dirty="0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"Enter number"</a:t>
            </a:r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)</a:t>
            </a:r>
          </a:p>
          <a:p>
            <a:r>
              <a:rPr lang="en-US" sz="15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inputNumber.pack</a:t>
            </a:r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()</a:t>
            </a:r>
          </a:p>
          <a:p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lb1=Label(</a:t>
            </a:r>
            <a:r>
              <a:rPr lang="en-US" sz="15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root,bg</a:t>
            </a:r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=</a:t>
            </a:r>
            <a:r>
              <a:rPr lang="en-US" sz="1500" dirty="0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"yellow"</a:t>
            </a:r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, width=20)</a:t>
            </a:r>
          </a:p>
          <a:p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lb1.pack()</a:t>
            </a:r>
          </a:p>
          <a:p>
            <a:r>
              <a:rPr lang="en-US" sz="15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btnExit</a:t>
            </a:r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=Button(</a:t>
            </a:r>
            <a:r>
              <a:rPr lang="en-US" sz="15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root,text</a:t>
            </a:r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=</a:t>
            </a:r>
            <a:r>
              <a:rPr lang="en-US" sz="1500" dirty="0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"</a:t>
            </a:r>
            <a:r>
              <a:rPr lang="en-US" sz="1500" dirty="0" err="1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exit"</a:t>
            </a:r>
            <a:r>
              <a:rPr lang="en-US" sz="15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,command</a:t>
            </a:r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=quit)</a:t>
            </a:r>
          </a:p>
          <a:p>
            <a:r>
              <a:rPr lang="en-US" sz="15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btnExit.pack</a:t>
            </a:r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()</a:t>
            </a:r>
            <a:endParaRPr lang="en-US" altLang="en-US" sz="1500" dirty="0">
              <a:latin typeface="+mn-lt"/>
            </a:endParaRPr>
          </a:p>
        </p:txBody>
      </p: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2917390" y="228601"/>
            <a:ext cx="330922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034331" y="5349250"/>
            <a:ext cx="1113744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continue</a:t>
            </a:r>
            <a:endParaRPr lang="en-US" sz="14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42305" y="6443663"/>
            <a:ext cx="145939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40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A425E08-DC95-4216-84E4-171C8FC7E7D5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4100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4101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4102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4103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7" name="TextBox 25"/>
          <p:cNvSpPr txBox="1">
            <a:spLocks noChangeArrowheads="1"/>
          </p:cNvSpPr>
          <p:nvPr/>
        </p:nvSpPr>
        <p:spPr bwMode="auto">
          <a:xfrm>
            <a:off x="885120" y="1697437"/>
            <a:ext cx="7373760" cy="4031873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  <a:latin typeface="+mn-lt"/>
              </a:rPr>
              <a:t>#-----------------------------------------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+mn-lt"/>
            </a:endParaRPr>
          </a:p>
          <a:p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mbLength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=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Menubutton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(root, text=</a:t>
            </a:r>
            <a:r>
              <a:rPr lang="en-US" sz="1600" dirty="0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'Unit of length'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,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bg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=</a:t>
            </a:r>
            <a:r>
              <a:rPr lang="en-US" sz="1600" dirty="0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"white"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)</a:t>
            </a:r>
          </a:p>
          <a:p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mbLength.pack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(side=LEFT)</a:t>
            </a:r>
          </a:p>
          <a:p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mbLength.menu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 = Menu(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mbLength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)</a:t>
            </a:r>
          </a:p>
          <a:p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mbLength.menu.add_command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(label=</a:t>
            </a:r>
            <a:r>
              <a:rPr lang="en-US" sz="1600" dirty="0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"m to cm"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,  command=convertM2CM)</a:t>
            </a:r>
          </a:p>
          <a:p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mbLength.menu.add_command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(label=</a:t>
            </a:r>
            <a:r>
              <a:rPr lang="en-US" sz="1600" dirty="0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"m to mm"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,  command=convertM2MM)</a:t>
            </a:r>
          </a:p>
          <a:p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mbLength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[</a:t>
            </a:r>
            <a:r>
              <a:rPr lang="en-US" sz="1600" dirty="0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'menu'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] =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mbLength.menu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+mn-lt"/>
            </a:endParaRP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+mn-lt"/>
            </a:endParaRPr>
          </a:p>
          <a:p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  <a:latin typeface="+mn-lt"/>
              </a:rPr>
              <a:t>#----------------------------------------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+mn-lt"/>
            </a:endParaRPr>
          </a:p>
          <a:p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mbWeight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=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Menubutton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(root, text=</a:t>
            </a:r>
            <a:r>
              <a:rPr lang="en-US" sz="1600" dirty="0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'Unit of weight'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,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bg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=</a:t>
            </a:r>
            <a:r>
              <a:rPr lang="en-US" sz="1600" dirty="0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"white"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)</a:t>
            </a:r>
          </a:p>
          <a:p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mbWeight.pack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(side=LEFT)</a:t>
            </a:r>
          </a:p>
          <a:p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mbWeight.menu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 = Menu(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mbWeight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)</a:t>
            </a:r>
          </a:p>
          <a:p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mbWeight.menu.add_command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(label=</a:t>
            </a:r>
            <a:r>
              <a:rPr lang="en-US" sz="1600" dirty="0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"kg to g"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,  command=convertKG2G)</a:t>
            </a:r>
          </a:p>
          <a:p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mbWeight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[</a:t>
            </a:r>
            <a:r>
              <a:rPr lang="en-US" sz="1600" dirty="0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'menu'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] =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mbWeight.menu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+mn-lt"/>
            </a:endParaRPr>
          </a:p>
          <a:p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  <a:latin typeface="+mn-lt"/>
              </a:rPr>
              <a:t>#----------------------------------------------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+mn-lt"/>
            </a:endParaRPr>
          </a:p>
          <a:p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root.mainloop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()</a:t>
            </a:r>
            <a:endParaRPr lang="en-US" altLang="en-US" sz="1600" dirty="0">
              <a:latin typeface="+mn-lt"/>
            </a:endParaRPr>
          </a:p>
        </p:txBody>
      </p: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2917390" y="228601"/>
            <a:ext cx="330922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72736" y="5694895"/>
            <a:ext cx="998528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smtClean="0"/>
              <a:t>The end</a:t>
            </a:r>
            <a:endParaRPr lang="en-US" sz="14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42305" y="6443663"/>
            <a:ext cx="145939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40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A425E08-DC95-4216-84E4-171C8FC7E7D5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4100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4101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4102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4103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2917390" y="228601"/>
            <a:ext cx="330922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6862" y="1447800"/>
            <a:ext cx="6010275" cy="497205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51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42305" y="6443663"/>
            <a:ext cx="145939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40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A425E08-DC95-4216-84E4-171C8FC7E7D5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4100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4101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4102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4103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2917390" y="228601"/>
            <a:ext cx="330922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85120" y="1577914"/>
            <a:ext cx="7373760" cy="4616648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</a:p>
          <a:p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6F008A"/>
                </a:solidFill>
                <a:latin typeface="Consolas" panose="020B0609020204030204" pitchFamily="49" charset="0"/>
              </a:rPr>
              <a:t>messagebox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6F008A"/>
                </a:solidFill>
                <a:latin typeface="Consolas" panose="020B0609020204030204" pitchFamily="49" charset="0"/>
              </a:rPr>
              <a:t>sys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def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check_menu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item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):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print(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item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def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about():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1400" dirty="0" err="1">
                <a:solidFill>
                  <a:srgbClr val="6F008A"/>
                </a:solidFill>
                <a:latin typeface="Consolas" panose="020B0609020204030204" pitchFamily="49" charset="0"/>
              </a:rPr>
              <a:t>messagebox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.showinfo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sz="1400" dirty="0" err="1">
                <a:solidFill>
                  <a:srgbClr val="A31515"/>
                </a:solidFill>
                <a:latin typeface="Consolas" panose="020B0609020204030204" pitchFamily="49" charset="0"/>
              </a:rPr>
              <a:t>TkMenu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"The </a:t>
            </a:r>
            <a:r>
              <a:rPr lang="en-US" sz="1400" dirty="0" err="1">
                <a:solidFill>
                  <a:srgbClr val="A31515"/>
                </a:solidFill>
                <a:latin typeface="Consolas" panose="020B0609020204030204" pitchFamily="49" charset="0"/>
              </a:rPr>
              <a:t>TkMenu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 v. 1.0"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root=</a:t>
            </a:r>
            <a:r>
              <a:rPr lang="en-US" sz="1400" dirty="0" err="1">
                <a:solidFill>
                  <a:srgbClr val="2B91AF"/>
                </a:solidFill>
                <a:latin typeface="Consolas" panose="020B0609020204030204" pitchFamily="49" charset="0"/>
              </a:rPr>
              <a:t>Tk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bar=</a:t>
            </a:r>
            <a:r>
              <a:rPr lang="en-US" sz="1400" dirty="0">
                <a:solidFill>
                  <a:srgbClr val="2B91AF"/>
                </a:solidFill>
                <a:latin typeface="Consolas" panose="020B0609020204030204" pitchFamily="49" charset="0"/>
              </a:rPr>
              <a:t>Menu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(root)</a:t>
            </a:r>
          </a:p>
          <a:p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filem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400" dirty="0">
                <a:solidFill>
                  <a:srgbClr val="2B91AF"/>
                </a:solidFill>
                <a:latin typeface="Consolas" panose="020B0609020204030204" pitchFamily="49" charset="0"/>
              </a:rPr>
              <a:t>Menu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(bar)</a:t>
            </a:r>
          </a:p>
          <a:p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filem.add_command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(label=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"Open..."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command =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lambda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check_menu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'open'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</a:p>
          <a:p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filem.add_command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(label=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"New..."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command =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lambda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check_menu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'new'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</a:p>
          <a:p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filem.add_command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(label=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"Save"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command =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lambda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check_menu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'save'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</a:p>
          <a:p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filem.add_command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(label=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"Save as..."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command =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lambda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check_menu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sz="1400" dirty="0" err="1">
                <a:solidFill>
                  <a:srgbClr val="A31515"/>
                </a:solidFill>
                <a:latin typeface="Consolas" panose="020B0609020204030204" pitchFamily="49" charset="0"/>
              </a:rPr>
              <a:t>saveas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</a:p>
          <a:p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filem.add_separator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filem.add_command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(label=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"Exit"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command=exit)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34331" y="6194562"/>
            <a:ext cx="1113744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continue</a:t>
            </a:r>
            <a:endParaRPr lang="en-US" sz="14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96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42305" y="6443663"/>
            <a:ext cx="145939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40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A425E08-DC95-4216-84E4-171C8FC7E7D5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4100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4101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4102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4103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2917390" y="228601"/>
            <a:ext cx="330922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85120" y="2065814"/>
            <a:ext cx="7373760" cy="2462213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helpm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400" dirty="0">
                <a:solidFill>
                  <a:srgbClr val="2B91AF"/>
                </a:solidFill>
                <a:latin typeface="Consolas" panose="020B0609020204030204" pitchFamily="49" charset="0"/>
              </a:rPr>
              <a:t>Menu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(bar)</a:t>
            </a:r>
          </a:p>
          <a:p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helpm.add_command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(label=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"Index..."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command =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lambda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check_menu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'index'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</a:p>
          <a:p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helpm.add_separator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helpm.add_command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(label=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"About"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command = about)</a:t>
            </a:r>
          </a:p>
          <a:p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bar.add_cascade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(label=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"File"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menu=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filem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bar.add_cascade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(label=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"Help"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menu=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helpm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root.config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(menu=bar)</a:t>
            </a:r>
          </a:p>
          <a:p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root.mainloop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sz="1300" dirty="0"/>
          </a:p>
        </p:txBody>
      </p:sp>
      <p:sp>
        <p:nvSpPr>
          <p:cNvPr id="14" name="TextBox 13"/>
          <p:cNvSpPr txBox="1"/>
          <p:nvPr/>
        </p:nvSpPr>
        <p:spPr>
          <a:xfrm>
            <a:off x="4015128" y="4273373"/>
            <a:ext cx="1113744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end</a:t>
            </a:r>
            <a:endParaRPr lang="en-US" sz="14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6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Introduction1</Template>
  <TotalTime>2063</TotalTime>
  <Words>396</Words>
  <Application>Microsoft Office PowerPoint</Application>
  <PresentationFormat>On-screen Show (4:3)</PresentationFormat>
  <Paragraphs>115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Consolas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Anatoly Peymer</cp:lastModifiedBy>
  <cp:revision>181</cp:revision>
  <dcterms:created xsi:type="dcterms:W3CDTF">2008-08-03T16:05:36Z</dcterms:created>
  <dcterms:modified xsi:type="dcterms:W3CDTF">2018-03-23T15:30:01Z</dcterms:modified>
</cp:coreProperties>
</file>