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3" r:id="rId2"/>
    <p:sldId id="304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9900"/>
    <a:srgbClr val="DDDDDD"/>
    <a:srgbClr val="FFFF99"/>
    <a:srgbClr val="C0C0C0"/>
    <a:srgbClr val="669999"/>
    <a:srgbClr val="6666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54" autoAdjust="0"/>
  </p:normalViewPr>
  <p:slideViewPr>
    <p:cSldViewPr>
      <p:cViewPr varScale="1">
        <p:scale>
          <a:sx n="110" d="100"/>
          <a:sy n="110" d="100"/>
        </p:scale>
        <p:origin x="1570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F91302-F24E-49F5-9464-3754D9D237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200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767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76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6B9370-EB96-4AA5-8EAD-2C301506BC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649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964CA-BAF2-4158-A0CE-568A4BF723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15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3C052-FD46-4E08-A363-9C030F13E2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000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6F77E6-A0B6-43A8-BDC2-6469A6F710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87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0BE607-C077-402C-BBD4-4F89DD4477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33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9A390-9ED7-4885-B15D-176859F947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13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68F843-58DE-4B35-B1E8-37F49B9035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261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C19F94-6CEE-48B1-B7D1-3345F5F9DC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75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360301-BD2F-44A3-9EFD-01F6BFE360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43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059480-1756-45DC-AFB3-49340FCD6A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5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D80F4-E639-4B0A-9637-E1A00248D4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714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3457AD6-8D8B-4E63-A8A8-C08EE66047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059" name="TextBox 25"/>
          <p:cNvSpPr txBox="1">
            <a:spLocks noChangeArrowheads="1"/>
          </p:cNvSpPr>
          <p:nvPr/>
        </p:nvSpPr>
        <p:spPr bwMode="auto">
          <a:xfrm>
            <a:off x="3381445" y="1431940"/>
            <a:ext cx="2381110" cy="369332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b="1" dirty="0" smtClean="0"/>
              <a:t>scale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882985" y="2353660"/>
            <a:ext cx="7373760" cy="403187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root=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global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scl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n=1</a:t>
            </a:r>
          </a:p>
          <a:p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sqr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lb1[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"text"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]=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)*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lb1=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Label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root,bg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"yellow"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width=20)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lb1.pack()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intVar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IntVar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scl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Scale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(root, orient=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HORIZONTAL,from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_=0,to=200,variable=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intVar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command=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sqr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scl.pack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(side=LEFT)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9263" y="1939384"/>
            <a:ext cx="1047750" cy="33337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059" name="TextBox 25"/>
          <p:cNvSpPr txBox="1">
            <a:spLocks noChangeArrowheads="1"/>
          </p:cNvSpPr>
          <p:nvPr/>
        </p:nvSpPr>
        <p:spPr bwMode="auto">
          <a:xfrm>
            <a:off x="3381445" y="1562100"/>
            <a:ext cx="2381110" cy="369332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b="1" dirty="0" smtClean="0"/>
              <a:t>scale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0164" y="3298277"/>
            <a:ext cx="3323672" cy="207216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27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1830</TotalTime>
  <Words>57</Words>
  <Application>Microsoft Office PowerPoint</Application>
  <PresentationFormat>On-screen Show (4:3)</PresentationFormat>
  <Paragraphs>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Consolas</vt:lpstr>
      <vt:lpstr>Default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188</cp:revision>
  <dcterms:created xsi:type="dcterms:W3CDTF">2008-08-03T16:05:36Z</dcterms:created>
  <dcterms:modified xsi:type="dcterms:W3CDTF">2018-03-23T09:39:58Z</dcterms:modified>
</cp:coreProperties>
</file>