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3" r:id="rId2"/>
    <p:sldId id="305" r:id="rId3"/>
    <p:sldId id="30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1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6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381445" y="1431940"/>
            <a:ext cx="238111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err="1" smtClean="0"/>
              <a:t>radiobutton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85120" y="3237969"/>
            <a:ext cx="7373760" cy="258532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from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tkinter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import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*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Tk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 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StringVar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def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convert():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()==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mm"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lb1[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textBox.get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())*1000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lb1[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textBox.get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())/1000.0</a:t>
            </a:r>
            <a:endParaRPr lang="en-US" altLang="en-US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2694" y="1871661"/>
            <a:ext cx="2266956" cy="11334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38035" y="5810110"/>
            <a:ext cx="146366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continue</a:t>
            </a:r>
            <a:endParaRPr lang="en-US" sz="14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381445" y="1431940"/>
            <a:ext cx="238111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err="1" smtClean="0"/>
              <a:t>radiobutton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885120" y="1931205"/>
            <a:ext cx="7373760" cy="427809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textBox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=Entry(root, width=20)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textBox.pack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lb1=Label(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root,bg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"yellow"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width=20)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lb1.pack()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btnConvert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=Button(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root,text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sz="1600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Convert"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,command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=convert)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btnConvert.pack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strChoose.set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mm"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rb1=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Radiobutton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mm"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variable=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value=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'm to mm'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rb1.pack()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rb2=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Radiobutton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(root, text=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"mm to 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variable=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value 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"mm to 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rb2.pack()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btnExit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=Button(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root,text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sz="1600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Exit"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,command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=exit)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btnExit.pack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  <a:endParaRPr lang="en-US" altLang="en-US" sz="16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40170" y="6021636"/>
            <a:ext cx="146366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end</a:t>
            </a:r>
            <a:endParaRPr lang="en-US" sz="1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6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3381445" y="1562100"/>
            <a:ext cx="238111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 err="1" smtClean="0"/>
              <a:t>Radiobutton</a:t>
            </a: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230" y="2696854"/>
            <a:ext cx="2611540" cy="290171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7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1827</TotalTime>
  <Words>136</Words>
  <Application>Microsoft Office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187</cp:revision>
  <dcterms:created xsi:type="dcterms:W3CDTF">2008-08-03T16:05:36Z</dcterms:created>
  <dcterms:modified xsi:type="dcterms:W3CDTF">2018-03-23T09:34:51Z</dcterms:modified>
</cp:coreProperties>
</file>