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4" r:id="rId9"/>
    <p:sldId id="268" r:id="rId10"/>
    <p:sldId id="269" r:id="rId11"/>
    <p:sldId id="270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AEAEA"/>
    <a:srgbClr val="33CC33"/>
    <a:srgbClr val="0066FF"/>
    <a:srgbClr val="DDDDDD"/>
    <a:srgbClr val="FFFF99"/>
    <a:srgbClr val="C0C0C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102800-E139-4139-BFA4-EA79C0AC8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374679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853792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84863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71135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7644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77664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716392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13279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767381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319283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354037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59144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174E2-0FC2-4E18-B6EC-B25764C81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0968-ECE8-4852-996B-34ECD09DB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5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E221F-6CB2-4BA1-829A-D02E0D804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9DBCC-CC08-4EBD-8067-35F4B2BD8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0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A3F55-5204-48ED-A992-137E86F8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D23E-6EF3-42B8-85B5-5020B0A27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2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8C56-8068-4C25-84C3-B836C7FB2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1373-BABB-4550-BBF6-E3A5C772E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2EEC-A655-4AEA-A200-7BD40CF7C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0CEA-8683-4E3A-9950-39A7A0A3D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9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46815-5D89-4910-9CBD-B19015925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63C13A5-93F6-4730-AB88-DA465C508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rsoft.net/utils/usb_devices_view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s://tzworks.net/prototype_page.php?proto_id=13" TargetMode="External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1487269"/>
            <a:ext cx="5333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Selective connect USB-flash drives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206" y="6031468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This key stores information about the ever-connected USB-media.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406" y="1940481"/>
            <a:ext cx="7162800" cy="3867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38271" y="2133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hlinkClick r:id="rId3"/>
              </a:rPr>
              <a:t>USBDeview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www.nirsoft.net/nirsoft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06" y="1576386"/>
            <a:ext cx="16764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31247" y="3389591"/>
            <a:ext cx="4081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hlinkClick r:id="rId5"/>
              </a:rPr>
              <a:t>Windows USB Storage Parser (</a:t>
            </a:r>
            <a:r>
              <a:rPr lang="en-US" b="1" dirty="0" err="1">
                <a:solidFill>
                  <a:srgbClr val="000000"/>
                </a:solidFill>
                <a:hlinkClick r:id="rId5"/>
              </a:rPr>
              <a:t>usp</a:t>
            </a:r>
            <a:r>
              <a:rPr lang="en-US" b="1" dirty="0">
                <a:solidFill>
                  <a:srgbClr val="000000"/>
                </a:solidFill>
                <a:hlinkClick r:id="rId5"/>
              </a:rPr>
              <a:t>)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28020" y="2983468"/>
            <a:ext cx="1680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/>
              <a:t>TZWorks</a:t>
            </a:r>
            <a:r>
              <a:rPr lang="en-US" b="1" dirty="0"/>
              <a:t> LLC</a:t>
            </a:r>
          </a:p>
        </p:txBody>
      </p:sp>
      <p:pic>
        <p:nvPicPr>
          <p:cNvPr id="1028" name="Picture 4" descr="usp inputs and outpu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934" y="3753506"/>
            <a:ext cx="4729079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1487269"/>
            <a:ext cx="3809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last </a:t>
            </a:r>
            <a:r>
              <a:rPr lang="en-US" b="1" dirty="0"/>
              <a:t>time a USB connection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56" y="2334316"/>
            <a:ext cx="7277100" cy="3686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371600" y="3581400"/>
            <a:ext cx="2895600" cy="228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3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1" y="2509606"/>
            <a:ext cx="4114410" cy="37104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3733800" y="5181600"/>
            <a:ext cx="2514600" cy="3048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1487269"/>
            <a:ext cx="5333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Selective connect USB-flash drives</a:t>
            </a:r>
          </a:p>
        </p:txBody>
      </p:sp>
    </p:spTree>
    <p:extLst>
      <p:ext uri="{BB962C8B-B14F-4D97-AF65-F5344CB8AC3E}">
        <p14:creationId xmlns:p14="http://schemas.microsoft.com/office/powerpoint/2010/main" val="15690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1487269"/>
            <a:ext cx="5333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Get </a:t>
            </a:r>
            <a:r>
              <a:rPr lang="en-US" b="1" dirty="0" err="1" smtClean="0"/>
              <a:t>DiskID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0" y="1937350"/>
            <a:ext cx="8301231" cy="34567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3886200" y="2895600"/>
            <a:ext cx="4572000" cy="228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600200" y="4030534"/>
            <a:ext cx="1932272" cy="21420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724400" y="3853934"/>
            <a:ext cx="1676400" cy="489466"/>
          </a:xfrm>
          <a:prstGeom prst="wedgeRoundRectCallout">
            <a:avLst>
              <a:gd name="adj1" fmla="val -149269"/>
              <a:gd name="adj2" fmla="val 54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serial number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81" y="2286001"/>
            <a:ext cx="7867650" cy="3867150"/>
          </a:xfrm>
          <a:prstGeom prst="rect">
            <a:avLst/>
          </a:prstGeom>
        </p:spPr>
      </p:pic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1487269"/>
            <a:ext cx="5333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Get User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09800" y="3990976"/>
            <a:ext cx="2667000" cy="20002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6234016" y="3846255"/>
            <a:ext cx="852584" cy="489466"/>
          </a:xfrm>
          <a:prstGeom prst="wedgeRoundRectCallout">
            <a:avLst>
              <a:gd name="adj1" fmla="val -214748"/>
              <a:gd name="adj2" fmla="val 153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GUID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781" y="2362200"/>
            <a:ext cx="6496050" cy="3333750"/>
          </a:xfrm>
          <a:prstGeom prst="rect">
            <a:avLst/>
          </a:prstGeom>
        </p:spPr>
      </p:pic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1487269"/>
            <a:ext cx="73148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C:\Windows\inf\setupapi.dev.log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566962" y="4420818"/>
            <a:ext cx="2667000" cy="20002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1487269"/>
            <a:ext cx="3809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</a:t>
            </a:r>
            <a:r>
              <a:rPr lang="en-US" b="1" dirty="0"/>
              <a:t>first time a USB connection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661" y="1995487"/>
            <a:ext cx="7262290" cy="411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1487269"/>
            <a:ext cx="3809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last </a:t>
            </a:r>
            <a:r>
              <a:rPr lang="en-US" b="1" dirty="0"/>
              <a:t>time a USB connection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07" y="2111285"/>
            <a:ext cx="7619998" cy="421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2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1487269"/>
            <a:ext cx="3809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last </a:t>
            </a:r>
            <a:r>
              <a:rPr lang="en-US" b="1" dirty="0"/>
              <a:t>time a USB connection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881" y="2113547"/>
            <a:ext cx="26098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1487269"/>
            <a:ext cx="3809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last </a:t>
            </a:r>
            <a:r>
              <a:rPr lang="en-US" b="1" dirty="0"/>
              <a:t>time a USB connection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106" y="2005914"/>
            <a:ext cx="66294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1487269"/>
            <a:ext cx="3809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last </a:t>
            </a:r>
            <a:r>
              <a:rPr lang="en-US" b="1" dirty="0"/>
              <a:t>time a USB connection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187" y="2165721"/>
            <a:ext cx="4571998" cy="416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2205</TotalTime>
  <Words>154</Words>
  <Application>Microsoft Office PowerPoint</Application>
  <PresentationFormat>On-screen Show (4:3)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208</cp:revision>
  <dcterms:created xsi:type="dcterms:W3CDTF">2008-08-03T16:05:36Z</dcterms:created>
  <dcterms:modified xsi:type="dcterms:W3CDTF">2014-08-27T13:13:30Z</dcterms:modified>
</cp:coreProperties>
</file>