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9" r:id="rId2"/>
    <p:sldId id="260" r:id="rId3"/>
    <p:sldId id="261" r:id="rId4"/>
    <p:sldId id="262" r:id="rId5"/>
    <p:sldId id="264" r:id="rId6"/>
    <p:sldId id="263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EAEAEA"/>
    <a:srgbClr val="33CC33"/>
    <a:srgbClr val="0066FF"/>
    <a:srgbClr val="DDDDDD"/>
    <a:srgbClr val="FFFF99"/>
    <a:srgbClr val="C0C0C0"/>
    <a:srgbClr val="66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75" autoAdjust="0"/>
  </p:normalViewPr>
  <p:slideViewPr>
    <p:cSldViewPr>
      <p:cViewPr varScale="1">
        <p:scale>
          <a:sx n="109" d="100"/>
          <a:sy n="109" d="100"/>
        </p:scale>
        <p:origin x="1602" y="8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699439B-6EA3-4035-B3E6-4E72EA810D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8646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291212F-6F46-4C42-A3F7-D5A656712E9F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/>
          </a:p>
        </p:txBody>
      </p:sp>
    </p:spTree>
    <p:extLst>
      <p:ext uri="{BB962C8B-B14F-4D97-AF65-F5344CB8AC3E}">
        <p14:creationId xmlns:p14="http://schemas.microsoft.com/office/powerpoint/2010/main" val="3854892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291212F-6F46-4C42-A3F7-D5A656712E9F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/>
          </a:p>
        </p:txBody>
      </p:sp>
    </p:spTree>
    <p:extLst>
      <p:ext uri="{BB962C8B-B14F-4D97-AF65-F5344CB8AC3E}">
        <p14:creationId xmlns:p14="http://schemas.microsoft.com/office/powerpoint/2010/main" val="1033044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291212F-6F46-4C42-A3F7-D5A656712E9F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/>
          </a:p>
        </p:txBody>
      </p:sp>
    </p:spTree>
    <p:extLst>
      <p:ext uri="{BB962C8B-B14F-4D97-AF65-F5344CB8AC3E}">
        <p14:creationId xmlns:p14="http://schemas.microsoft.com/office/powerpoint/2010/main" val="17122071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291212F-6F46-4C42-A3F7-D5A656712E9F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/>
          </a:p>
        </p:txBody>
      </p:sp>
    </p:spTree>
    <p:extLst>
      <p:ext uri="{BB962C8B-B14F-4D97-AF65-F5344CB8AC3E}">
        <p14:creationId xmlns:p14="http://schemas.microsoft.com/office/powerpoint/2010/main" val="27543999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291212F-6F46-4C42-A3F7-D5A656712E9F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/>
          </a:p>
        </p:txBody>
      </p:sp>
    </p:spTree>
    <p:extLst>
      <p:ext uri="{BB962C8B-B14F-4D97-AF65-F5344CB8AC3E}">
        <p14:creationId xmlns:p14="http://schemas.microsoft.com/office/powerpoint/2010/main" val="9776306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291212F-6F46-4C42-A3F7-D5A656712E9F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/>
          </a:p>
        </p:txBody>
      </p:sp>
    </p:spTree>
    <p:extLst>
      <p:ext uri="{BB962C8B-B14F-4D97-AF65-F5344CB8AC3E}">
        <p14:creationId xmlns:p14="http://schemas.microsoft.com/office/powerpoint/2010/main" val="3529998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73691-B41E-42C4-A85C-CBD5214D6A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368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1F502-B5E1-4C07-B955-EFE27A915C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115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6A60D-B10B-49A6-A555-B8853D32D7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309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B04BB-826B-4409-8557-4D183D7D30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106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32BBA-D25D-4D36-B3DF-CA3F85A79C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968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A829-3589-44AE-A9C9-E4A2A8F55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037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55D04-2993-4BB6-9DF4-5D28DDCE27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087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6F011-EF46-4511-8D6E-7FFFC7974E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330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D065A-F40A-4225-9DA8-0E890BC37A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484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9DE3-C5DD-4AA0-B7AF-DDB1A94E00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710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2D55DE-3E7E-465E-AA4F-818A4CDBE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486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C0C0C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750" y="6443663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EBFC9C8B-F183-444E-9998-F9DF4EABC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technet.microsoft.com/en-us/sysinternals/bb896645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3810000" y="6443663"/>
            <a:ext cx="15240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4D6230A-3EB9-43E8-9F1A-41320E9158E5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smtClean="0"/>
          </a:p>
        </p:txBody>
      </p:sp>
      <p:sp>
        <p:nvSpPr>
          <p:cNvPr id="3076" name="AutoShape 2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Rectangle 3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Oval 4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9" name="Line 5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" name="Rectangle 7"/>
          <p:cNvSpPr>
            <a:spLocks noChangeArrowheads="1"/>
          </p:cNvSpPr>
          <p:nvPr/>
        </p:nvSpPr>
        <p:spPr bwMode="auto">
          <a:xfrm>
            <a:off x="2420144" y="152400"/>
            <a:ext cx="430371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 smtClean="0">
                <a:solidFill>
                  <a:schemeClr val="bg1"/>
                </a:solidFill>
              </a:rPr>
              <a:t>Process Monitor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3082" name="WordArt 13"/>
          <p:cNvSpPr>
            <a:spLocks noChangeArrowheads="1" noChangeShapeType="1" noTextEdit="1"/>
          </p:cNvSpPr>
          <p:nvPr/>
        </p:nvSpPr>
        <p:spPr bwMode="auto">
          <a:xfrm>
            <a:off x="152400" y="228600"/>
            <a:ext cx="914400" cy="8382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5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OS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914400" y="1563687"/>
            <a:ext cx="7315200" cy="6461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dirty="0" err="1"/>
              <a:t>RegMon</a:t>
            </a:r>
            <a:r>
              <a:rPr lang="en-US" dirty="0"/>
              <a:t> and </a:t>
            </a:r>
            <a:r>
              <a:rPr lang="en-US" dirty="0" err="1"/>
              <a:t>FileMon</a:t>
            </a:r>
            <a:r>
              <a:rPr lang="en-US" dirty="0"/>
              <a:t> are no longer available for download. They have been replaced by </a:t>
            </a:r>
            <a:r>
              <a:rPr lang="en-US" dirty="0">
                <a:hlinkClick r:id="rId3"/>
              </a:rPr>
              <a:t>Process Monitor</a:t>
            </a:r>
            <a:r>
              <a:rPr lang="en-US" dirty="0"/>
              <a:t> </a:t>
            </a:r>
            <a:endParaRPr lang="en-US" dirty="0">
              <a:latin typeface="Arial" charset="0"/>
              <a:cs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5300" y="2867025"/>
            <a:ext cx="6943725" cy="307657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 bwMode="auto">
          <a:xfrm>
            <a:off x="4723406" y="3305475"/>
            <a:ext cx="291357" cy="321644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ounded Rectangular Callout 3"/>
          <p:cNvSpPr/>
          <p:nvPr/>
        </p:nvSpPr>
        <p:spPr bwMode="auto">
          <a:xfrm>
            <a:off x="2362199" y="2401887"/>
            <a:ext cx="1122145" cy="386557"/>
          </a:xfrm>
          <a:prstGeom prst="wedgeRoundRectCallout">
            <a:avLst>
              <a:gd name="adj1" fmla="val -81418"/>
              <a:gd name="adj2" fmla="val 207083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capture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3810000" y="6443663"/>
            <a:ext cx="15240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4D6230A-3EB9-43E8-9F1A-41320E9158E5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/>
          </a:p>
        </p:txBody>
      </p:sp>
      <p:sp>
        <p:nvSpPr>
          <p:cNvPr id="3076" name="AutoShape 2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Rectangle 3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Oval 4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9" name="Line 5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" name="WordArt 13"/>
          <p:cNvSpPr>
            <a:spLocks noChangeArrowheads="1" noChangeShapeType="1" noTextEdit="1"/>
          </p:cNvSpPr>
          <p:nvPr/>
        </p:nvSpPr>
        <p:spPr bwMode="auto">
          <a:xfrm>
            <a:off x="152400" y="228600"/>
            <a:ext cx="914400" cy="8382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5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OS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1167" y="2500312"/>
            <a:ext cx="7458075" cy="307657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 bwMode="auto">
          <a:xfrm>
            <a:off x="921121" y="3259756"/>
            <a:ext cx="7156079" cy="169244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2420144" y="152400"/>
            <a:ext cx="430371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 smtClean="0">
                <a:solidFill>
                  <a:schemeClr val="bg1"/>
                </a:solidFill>
              </a:rPr>
              <a:t>Process Monitor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85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3810000" y="6443663"/>
            <a:ext cx="15240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4D6230A-3EB9-43E8-9F1A-41320E9158E5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smtClean="0"/>
          </a:p>
        </p:txBody>
      </p:sp>
      <p:sp>
        <p:nvSpPr>
          <p:cNvPr id="3076" name="AutoShape 2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Rectangle 3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Oval 4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9" name="Line 5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" name="WordArt 13"/>
          <p:cNvSpPr>
            <a:spLocks noChangeArrowheads="1" noChangeShapeType="1" noTextEdit="1"/>
          </p:cNvSpPr>
          <p:nvPr/>
        </p:nvSpPr>
        <p:spPr bwMode="auto">
          <a:xfrm>
            <a:off x="152400" y="228600"/>
            <a:ext cx="914400" cy="8382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5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OS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4075" y="2495550"/>
            <a:ext cx="4895850" cy="25336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 bwMode="auto">
          <a:xfrm>
            <a:off x="4129238" y="4783271"/>
            <a:ext cx="2804962" cy="218357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00400" y="1582221"/>
            <a:ext cx="2743198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Enable Boot Logging</a:t>
            </a:r>
            <a:endParaRPr lang="en-US" b="1" dirty="0"/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2420144" y="152400"/>
            <a:ext cx="430371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 smtClean="0">
                <a:solidFill>
                  <a:schemeClr val="bg1"/>
                </a:solidFill>
              </a:rPr>
              <a:t>Process Monitor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06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3810000" y="6443663"/>
            <a:ext cx="15240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4D6230A-3EB9-43E8-9F1A-41320E9158E5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smtClean="0"/>
          </a:p>
        </p:txBody>
      </p:sp>
      <p:sp>
        <p:nvSpPr>
          <p:cNvPr id="3076" name="AutoShape 2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Rectangle 3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Oval 4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9" name="Line 5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" name="WordArt 13"/>
          <p:cNvSpPr>
            <a:spLocks noChangeArrowheads="1" noChangeShapeType="1" noTextEdit="1"/>
          </p:cNvSpPr>
          <p:nvPr/>
        </p:nvSpPr>
        <p:spPr bwMode="auto">
          <a:xfrm>
            <a:off x="152400" y="228600"/>
            <a:ext cx="914400" cy="8382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5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OS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5137" y="2514600"/>
            <a:ext cx="3133725" cy="33623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62400" y="1582221"/>
            <a:ext cx="1219198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Filters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 bwMode="auto">
          <a:xfrm>
            <a:off x="3779117" y="3711064"/>
            <a:ext cx="2164483" cy="2165861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2420144" y="152400"/>
            <a:ext cx="430371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 smtClean="0">
                <a:solidFill>
                  <a:schemeClr val="bg1"/>
                </a:solidFill>
              </a:rPr>
              <a:t>Process Monitor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06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3810000" y="6443663"/>
            <a:ext cx="15240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4D6230A-3EB9-43E8-9F1A-41320E9158E5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smtClean="0"/>
          </a:p>
        </p:txBody>
      </p:sp>
      <p:sp>
        <p:nvSpPr>
          <p:cNvPr id="3076" name="AutoShape 2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Rectangle 3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Oval 4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9" name="Line 5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" name="WordArt 13"/>
          <p:cNvSpPr>
            <a:spLocks noChangeArrowheads="1" noChangeShapeType="1" noTextEdit="1"/>
          </p:cNvSpPr>
          <p:nvPr/>
        </p:nvSpPr>
        <p:spPr bwMode="auto">
          <a:xfrm>
            <a:off x="152400" y="228600"/>
            <a:ext cx="914400" cy="8382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5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OS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1" r="22004"/>
          <a:stretch/>
        </p:blipFill>
        <p:spPr>
          <a:xfrm>
            <a:off x="904568" y="1409700"/>
            <a:ext cx="7325032" cy="25527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/>
          <a:srcRect l="22005"/>
          <a:stretch/>
        </p:blipFill>
        <p:spPr>
          <a:xfrm>
            <a:off x="914400" y="3962400"/>
            <a:ext cx="7325032" cy="25527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 bwMode="auto">
          <a:xfrm>
            <a:off x="976208" y="3104077"/>
            <a:ext cx="7263224" cy="179898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907233" y="5629752"/>
            <a:ext cx="7263224" cy="179898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2420144" y="152400"/>
            <a:ext cx="430371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 smtClean="0">
                <a:solidFill>
                  <a:schemeClr val="bg1"/>
                </a:solidFill>
              </a:rPr>
              <a:t>Process Monitor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95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3810000" y="6443663"/>
            <a:ext cx="15240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4D6230A-3EB9-43E8-9F1A-41320E9158E5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smtClean="0"/>
          </a:p>
        </p:txBody>
      </p:sp>
      <p:sp>
        <p:nvSpPr>
          <p:cNvPr id="3076" name="AutoShape 2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Rectangle 3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Oval 4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9" name="Line 5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" name="WordArt 13"/>
          <p:cNvSpPr>
            <a:spLocks noChangeArrowheads="1" noChangeShapeType="1" noTextEdit="1"/>
          </p:cNvSpPr>
          <p:nvPr/>
        </p:nvSpPr>
        <p:spPr bwMode="auto">
          <a:xfrm>
            <a:off x="152400" y="228600"/>
            <a:ext cx="914400" cy="8382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5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OS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6904" y="2202236"/>
            <a:ext cx="7209692" cy="3666866"/>
          </a:xfrm>
          <a:prstGeom prst="rect">
            <a:avLst/>
          </a:prstGeom>
        </p:spPr>
      </p:pic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2420144" y="152400"/>
            <a:ext cx="430371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 smtClean="0">
                <a:solidFill>
                  <a:schemeClr val="bg1"/>
                </a:solidFill>
              </a:rPr>
              <a:t>Process Monitor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05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Introduction1</Template>
  <TotalTime>1986</TotalTime>
  <Words>62</Words>
  <Application>Microsoft Office PowerPoint</Application>
  <PresentationFormat>On-screen Show (4:3)</PresentationFormat>
  <Paragraphs>34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Impact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Anatoly Peymer</cp:lastModifiedBy>
  <cp:revision>200</cp:revision>
  <dcterms:created xsi:type="dcterms:W3CDTF">2008-08-03T16:05:36Z</dcterms:created>
  <dcterms:modified xsi:type="dcterms:W3CDTF">2018-02-06T18:18:04Z</dcterms:modified>
</cp:coreProperties>
</file>