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6" autoAdjust="0"/>
    <p:restoredTop sz="94675" autoAdjust="0"/>
  </p:normalViewPr>
  <p:slideViewPr>
    <p:cSldViewPr>
      <p:cViewPr varScale="1">
        <p:scale>
          <a:sx n="110" d="100"/>
          <a:sy n="110" d="100"/>
        </p:scale>
        <p:origin x="1567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DFAE201-2B6D-4313-B67B-F910C5800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28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B40653-74D9-42D8-92BD-8DA9D348EB0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801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B40653-74D9-42D8-92BD-8DA9D348EB01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075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B40653-74D9-42D8-92BD-8DA9D348EB01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286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B40653-74D9-42D8-92BD-8DA9D348EB0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904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B40653-74D9-42D8-92BD-8DA9D348EB01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34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A7331-724A-4D7D-AB0D-562D50493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66F1A-2BC1-4A98-A53B-0FA6527B5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1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D980C-8DEE-4699-9882-FD02E3057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4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CA75E-AF36-413A-9064-B26146917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8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E1507-CC3F-4A2C-A1BB-FF1ECA458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4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B2504-C088-406F-9A6F-86A2E5A3F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4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AB108-15FA-402E-9A90-44DA4AA79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9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EFE50-1A1E-4C0C-B81E-B1291AC39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9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15E51-B682-47FC-A864-47F6DE987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9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EB045-13F9-4466-9B91-B04245ADA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0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B545A-0FF1-4B07-B679-C0F6005F3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7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9D0FC01-EC70-49FB-9A89-F2654BE13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650" y="6443663"/>
            <a:ext cx="15367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3A821E-0531-47F1-9ACE-4586E4EFC06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803650" y="1562100"/>
            <a:ext cx="14986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b="1" dirty="0" err="1" smtClean="0"/>
              <a:t>OS.Walk</a:t>
            </a: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885120" y="2084388"/>
            <a:ext cx="73737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OS.walk</a:t>
            </a:r>
            <a:r>
              <a:rPr lang="en-US" dirty="0"/>
              <a:t>() generate the file names in a directory tree by walking the tree either top-down or bottom-up.</a:t>
            </a:r>
          </a:p>
        </p:txBody>
      </p:sp>
      <p:sp>
        <p:nvSpPr>
          <p:cNvPr id="4" name="Rectangle 3"/>
          <p:cNvSpPr/>
          <p:nvPr/>
        </p:nvSpPr>
        <p:spPr>
          <a:xfrm>
            <a:off x="885120" y="2987904"/>
            <a:ext cx="7373760" cy="1417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2625"/>
              </a:lnSpc>
              <a:spcBef>
                <a:spcPts val="1500"/>
              </a:spcBef>
              <a:spcAft>
                <a:spcPts val="750"/>
              </a:spcAf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Paths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root :	Prints out directories only from what you specified</a:t>
            </a:r>
            <a:endParaRPr lang="en-US" dirty="0">
              <a:latin typeface="+mn-lt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dirs</a:t>
            </a:r>
            <a:r>
              <a:rPr lang="en-US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:	Prints out sub-directories from root. </a:t>
            </a:r>
            <a:endParaRPr lang="en-US" dirty="0">
              <a:latin typeface="+mn-lt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files:  Prints out all files from root and directories</a:t>
            </a:r>
            <a:endParaRPr lang="en-US" dirty="0">
              <a:latin typeface="+mn-lt"/>
              <a:ea typeface="Calibri" panose="020F0502020204030204" pitchFamily="34" charset="0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689350" y="152401"/>
            <a:ext cx="1765300" cy="1050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OS</a:t>
            </a:r>
          </a:p>
        </p:txBody>
      </p:sp>
      <p:pic>
        <p:nvPicPr>
          <p:cNvPr id="15" name="Picture 2" descr="Image result for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650" y="6443663"/>
            <a:ext cx="15367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3A821E-0531-47F1-9ACE-4586E4EFC06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803650" y="1562100"/>
            <a:ext cx="14986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b="1" dirty="0" err="1" smtClean="0"/>
              <a:t>OS.Walk</a:t>
            </a: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885120" y="2084388"/>
            <a:ext cx="73737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This script will print out all directories, sub-directories and files from the</a:t>
            </a:r>
          </a:p>
          <a:p>
            <a:r>
              <a:rPr lang="en-US" dirty="0"/>
              <a:t>path I specified </a:t>
            </a:r>
            <a:r>
              <a:rPr lang="en-US" dirty="0" smtClean="0"/>
              <a:t>(D:\TASM)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85120" y="2932533"/>
            <a:ext cx="7373760" cy="280076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os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print 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"root prints out directories only from what you specified"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print 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dirs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 prints out sub-directories from root"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print 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"files prints out all files from root and directories"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print 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"*"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 20)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root,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dirs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files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rgbClr val="6F008A"/>
                </a:solidFill>
                <a:latin typeface="Consolas" panose="020B0609020204030204" pitchFamily="49" charset="0"/>
              </a:rPr>
              <a:t>os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.walk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r"D</a:t>
            </a:r>
            <a:r>
              <a:rPr lang="en-US" sz="16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:\TASM"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print (root)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print 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dirs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print (files)</a:t>
            </a:r>
            <a:endParaRPr lang="en-US" sz="1600" dirty="0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689350" y="152401"/>
            <a:ext cx="1765300" cy="1050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OS</a:t>
            </a:r>
          </a:p>
        </p:txBody>
      </p:sp>
      <p:pic>
        <p:nvPicPr>
          <p:cNvPr id="15" name="Picture 2" descr="Image result for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04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650" y="6443663"/>
            <a:ext cx="15367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3A821E-0531-47F1-9ACE-4586E4EFC06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803650" y="1562100"/>
            <a:ext cx="14986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b="1" dirty="0" err="1" smtClean="0"/>
              <a:t>OS.Walk</a:t>
            </a: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885120" y="2084388"/>
            <a:ext cx="73737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This script will print out all directories, sub-directories and files from the</a:t>
            </a:r>
          </a:p>
          <a:p>
            <a:r>
              <a:rPr lang="en-US" dirty="0"/>
              <a:t>path I specified </a:t>
            </a:r>
            <a:r>
              <a:rPr lang="en-US" dirty="0" smtClean="0"/>
              <a:t>(D:\TASM)</a:t>
            </a:r>
            <a:endParaRPr lang="en-US" dirty="0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689350" y="152401"/>
            <a:ext cx="1765300" cy="1050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OS</a:t>
            </a:r>
          </a:p>
        </p:txBody>
      </p:sp>
      <p:pic>
        <p:nvPicPr>
          <p:cNvPr id="15" name="Picture 2" descr="Image result for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85120" y="2945373"/>
            <a:ext cx="7373760" cy="289310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LINK.EXE', 'TLINK32.CFG', 'TLINK32.EXE', 'TOUCH.EXE', 'WINDPMI.386', 'WINSTUB.EX</a:t>
            </a:r>
          </a:p>
          <a:p>
            <a:r>
              <a:rPr lang="en-US" sz="1400" dirty="0">
                <a:solidFill>
                  <a:schemeClr val="bg1"/>
                </a:solidFill>
              </a:rPr>
              <a:t>E', 'WREMOTE.EXE', 'WRSETUP.EXE']</a:t>
            </a:r>
          </a:p>
          <a:p>
            <a:r>
              <a:rPr lang="en-US" sz="1400" dirty="0">
                <a:solidFill>
                  <a:schemeClr val="bg1"/>
                </a:solidFill>
              </a:rPr>
              <a:t>D:\TASM\disp183</a:t>
            </a:r>
          </a:p>
          <a:p>
            <a:r>
              <a:rPr lang="en-US" sz="1400" dirty="0">
                <a:solidFill>
                  <a:schemeClr val="bg1"/>
                </a:solidFill>
              </a:rPr>
              <a:t>['COPY', 'DOC', 'DRIVER', 'DRVSRC', 'FONTS', 'UTIL']</a:t>
            </a:r>
          </a:p>
          <a:p>
            <a:r>
              <a:rPr lang="en-US" sz="1400" dirty="0">
                <a:solidFill>
                  <a:schemeClr val="bg1"/>
                </a:solidFill>
              </a:rPr>
              <a:t>['BRIEF.DOC', 'CHANGE', 'CONFIG.DIS', 'DISPLAY.DOC', 'DISPLAY.EXE', 'EMU387', 'G</a:t>
            </a:r>
          </a:p>
          <a:p>
            <a:r>
              <a:rPr lang="en-US" sz="1400" dirty="0">
                <a:solidFill>
                  <a:schemeClr val="bg1"/>
                </a:solidFill>
              </a:rPr>
              <a:t>O32.EXE', 'INSTALL', 'INSTALL.EXE', 'RUNME.BAT']</a:t>
            </a:r>
          </a:p>
          <a:p>
            <a:r>
              <a:rPr lang="en-US" sz="1400" dirty="0">
                <a:solidFill>
                  <a:schemeClr val="bg1"/>
                </a:solidFill>
              </a:rPr>
              <a:t>D:\TASM\disp183\COPY</a:t>
            </a:r>
          </a:p>
          <a:p>
            <a:r>
              <a:rPr lang="en-US" sz="1400" dirty="0">
                <a:solidFill>
                  <a:schemeClr val="bg1"/>
                </a:solidFill>
              </a:rPr>
              <a:t>[]</a:t>
            </a:r>
          </a:p>
          <a:p>
            <a:r>
              <a:rPr lang="en-US" sz="1400" dirty="0">
                <a:solidFill>
                  <a:schemeClr val="bg1"/>
                </a:solidFill>
              </a:rPr>
              <a:t>['COPYING.CB', 'COPYING.DJ', 'COPYMISC.DOC']</a:t>
            </a:r>
          </a:p>
          <a:p>
            <a:r>
              <a:rPr lang="en-US" sz="1400" dirty="0">
                <a:solidFill>
                  <a:schemeClr val="bg1"/>
                </a:solidFill>
              </a:rPr>
              <a:t>D:\TASM\disp183\DOC</a:t>
            </a:r>
          </a:p>
          <a:p>
            <a:r>
              <a:rPr lang="en-US" sz="1400" dirty="0">
                <a:solidFill>
                  <a:schemeClr val="bg1"/>
                </a:solidFill>
              </a:rPr>
              <a:t>[]</a:t>
            </a:r>
          </a:p>
          <a:p>
            <a:r>
              <a:rPr lang="en-US" sz="1400" dirty="0">
                <a:solidFill>
                  <a:schemeClr val="bg1"/>
                </a:solidFill>
              </a:rPr>
              <a:t>['ATI_16M.TXT', 'MATCH.DOC', 'NEW-FAQ', 'VDRIVER.TXT']</a:t>
            </a:r>
          </a:p>
          <a:p>
            <a:r>
              <a:rPr lang="en-US" sz="1400" dirty="0">
                <a:solidFill>
                  <a:schemeClr val="bg1"/>
                </a:solidFill>
              </a:rPr>
              <a:t>D:\TASM\disp183\DRIVER</a:t>
            </a:r>
          </a:p>
        </p:txBody>
      </p:sp>
    </p:spTree>
    <p:extLst>
      <p:ext uri="{BB962C8B-B14F-4D97-AF65-F5344CB8AC3E}">
        <p14:creationId xmlns:p14="http://schemas.microsoft.com/office/powerpoint/2010/main" val="132454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650" y="6443663"/>
            <a:ext cx="15367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3A821E-0531-47F1-9ACE-4586E4EFC06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803650" y="1562100"/>
            <a:ext cx="14986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b="1" dirty="0" err="1" smtClean="0"/>
              <a:t>OS.Walk</a:t>
            </a: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885120" y="2084388"/>
            <a:ext cx="73737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Showing </a:t>
            </a:r>
            <a:r>
              <a:rPr lang="en-US" dirty="0"/>
              <a:t>how much every </a:t>
            </a:r>
            <a:r>
              <a:rPr lang="en-US" dirty="0" smtClean="0"/>
              <a:t>file consumes </a:t>
            </a:r>
            <a:r>
              <a:rPr lang="en-US" dirty="0"/>
              <a:t>using the </a:t>
            </a:r>
            <a:r>
              <a:rPr lang="en-US" dirty="0" err="1"/>
              <a:t>getsize</a:t>
            </a:r>
            <a:r>
              <a:rPr lang="en-US" dirty="0"/>
              <a:t> function.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885120" y="2828836"/>
            <a:ext cx="7373760" cy="255454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os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print 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"This is using 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getsize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 to see how much every file consumes"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print 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"---------------"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os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path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join,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getsize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root,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dirs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files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os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.walk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r'd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:\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tasm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print (root,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"consumes"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print (sum([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getsize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(join(root,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files]),)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print 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"bytes in"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(files),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"non-directory files"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600" dirty="0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689350" y="152401"/>
            <a:ext cx="1765300" cy="1050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OS</a:t>
            </a:r>
          </a:p>
        </p:txBody>
      </p:sp>
      <p:pic>
        <p:nvPicPr>
          <p:cNvPr id="15" name="Picture 2" descr="Image result for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9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650" y="6443663"/>
            <a:ext cx="15367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3A821E-0531-47F1-9ACE-4586E4EFC06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803650" y="1562100"/>
            <a:ext cx="14986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b="1" dirty="0" err="1" smtClean="0"/>
              <a:t>OS.Walk</a:t>
            </a: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885120" y="2084388"/>
            <a:ext cx="73737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Showing </a:t>
            </a:r>
            <a:r>
              <a:rPr lang="en-US" dirty="0"/>
              <a:t>how much every </a:t>
            </a:r>
            <a:r>
              <a:rPr lang="en-US" dirty="0" smtClean="0"/>
              <a:t>file consumes </a:t>
            </a:r>
            <a:r>
              <a:rPr lang="en-US" dirty="0"/>
              <a:t>using the </a:t>
            </a:r>
            <a:r>
              <a:rPr lang="en-US" dirty="0" err="1"/>
              <a:t>getsize</a:t>
            </a:r>
            <a:r>
              <a:rPr lang="en-US" dirty="0"/>
              <a:t> function.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689350" y="152401"/>
            <a:ext cx="1765300" cy="1050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OS</a:t>
            </a:r>
          </a:p>
        </p:txBody>
      </p:sp>
      <p:pic>
        <p:nvPicPr>
          <p:cNvPr id="15" name="Picture 2" descr="Image result for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85120" y="2676538"/>
            <a:ext cx="7373760" cy="35394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bytes in 76 non-directory files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d:\tasm\Autodesk Animator Pro 1.3a\ANI\RESOURCE\FONT consumes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2844790</a:t>
            </a:r>
          </a:p>
          <a:p>
            <a:r>
              <a:rPr lang="en-US" sz="1600" dirty="0">
                <a:solidFill>
                  <a:schemeClr val="bg1"/>
                </a:solidFill>
              </a:rPr>
              <a:t>bytes in 116 non-directory files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d:\tasm\Autodesk Animator Pro 1.3a\ANI\TUTORIAL consumes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743940</a:t>
            </a:r>
          </a:p>
          <a:p>
            <a:r>
              <a:rPr lang="en-US" sz="1600" dirty="0">
                <a:solidFill>
                  <a:schemeClr val="bg1"/>
                </a:solidFill>
              </a:rPr>
              <a:t>bytes in 13 non-directory files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d:\tasm\Autodesk Animator Pro 1.3a\ANI\VESA consumes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28752</a:t>
            </a:r>
          </a:p>
          <a:p>
            <a:r>
              <a:rPr lang="en-US" sz="1600" dirty="0">
                <a:solidFill>
                  <a:schemeClr val="bg1"/>
                </a:solidFill>
              </a:rPr>
              <a:t>bytes in 2 non-directory files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d:\tasm\Autodesk Animator Pro 1.3a\ANI\VESA\C&amp;T consumes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1693</a:t>
            </a:r>
          </a:p>
          <a:p>
            <a:r>
              <a:rPr lang="en-US" sz="1600" dirty="0">
                <a:solidFill>
                  <a:schemeClr val="bg1"/>
                </a:solidFill>
              </a:rPr>
              <a:t>bytes in 1 non-directory files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d:\tasm\Autodesk Animator Pro 1.3a\ANI\VESA\PARADISE consumes</a:t>
            </a:r>
          </a:p>
        </p:txBody>
      </p:sp>
    </p:spTree>
    <p:extLst>
      <p:ext uri="{BB962C8B-B14F-4D97-AF65-F5344CB8AC3E}">
        <p14:creationId xmlns:p14="http://schemas.microsoft.com/office/powerpoint/2010/main" val="330460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1112</TotalTime>
  <Words>397</Words>
  <Application>Microsoft Office PowerPoint</Application>
  <PresentationFormat>On-screen Show (4:3)</PresentationFormat>
  <Paragraphs>81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Consolas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86</cp:revision>
  <dcterms:created xsi:type="dcterms:W3CDTF">2008-08-03T16:05:36Z</dcterms:created>
  <dcterms:modified xsi:type="dcterms:W3CDTF">2018-03-02T07:41:49Z</dcterms:modified>
</cp:coreProperties>
</file>