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797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02" y="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D6AC76-6E78-4E82-B523-3BC71D5CA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7F397-FC10-48AE-941C-E367389D211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3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88D054-1011-48B9-87C9-5521046C802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B76EAF-CF1E-448A-80B5-4763772973D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4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82C902-A987-4AA3-ACBE-3C53662E4DD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24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15AFED-9ECD-42EB-85BA-DA6AC7A4F7A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8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440DBA-2AEC-4B82-8E37-DAAF0B1BE42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4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C4A8-5404-420C-8D94-E2B33690A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9904-C2C6-4B90-8E72-054E0673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F233E-3B60-4136-80D7-D73AB761E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3C64D-BDC6-4C7C-BFE5-32B162CF1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6864-EE49-4A0C-9BD9-A04ED8967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3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8845-4120-41A4-B2F5-0E111E8B9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5923-6C73-48AA-A5E4-2358756A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D5052-492A-4153-87BA-98E6E8668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C719-6ED7-4172-9B0B-30DD8FC5D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22C7-FC06-481F-ACE8-EC6F971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4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94210-D990-4631-B665-814621015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FF4289-493C-4FCD-BE42-D6D707771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manager.com/" TargetMode="External"/><Relationship Id="rId7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88445B-FEA2-4233-9BB9-8F56091F5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2743200" y="1524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FAR manager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pic>
        <p:nvPicPr>
          <p:cNvPr id="3082" name="Picture 93" descr="Far Manager — file and archive manag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1571625"/>
            <a:ext cx="2943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95" descr="http://spa.ucoz.ua/_ld/57/131235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0188"/>
            <a:ext cx="714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191000"/>
            <a:ext cx="6438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54" y="2476901"/>
            <a:ext cx="5677692" cy="14480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BDBEA8-8627-4481-A620-E4E5AEAE04E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30" name="Picture 95" descr="http://spa.ucoz.ua/_ld/57/13123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0188"/>
            <a:ext cx="714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981269" y="1600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F1</a:t>
            </a:r>
          </a:p>
        </p:txBody>
      </p:sp>
      <p:sp>
        <p:nvSpPr>
          <p:cNvPr id="5134" name="TextBox 11"/>
          <p:cNvSpPr txBox="1">
            <a:spLocks noChangeArrowheads="1"/>
          </p:cNvSpPr>
          <p:nvPr/>
        </p:nvSpPr>
        <p:spPr bwMode="auto">
          <a:xfrm>
            <a:off x="2254897" y="1600200"/>
            <a:ext cx="1021703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Help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05069" y="2896698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CTRL</a:t>
            </a:r>
          </a:p>
        </p:txBody>
      </p:sp>
      <p:pic>
        <p:nvPicPr>
          <p:cNvPr id="513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1" y="3471863"/>
            <a:ext cx="7296539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905069" y="3960261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ALT</a:t>
            </a:r>
          </a:p>
        </p:txBody>
      </p:sp>
      <p:pic>
        <p:nvPicPr>
          <p:cNvPr id="5142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1" y="4694238"/>
            <a:ext cx="729653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1" y="2286000"/>
            <a:ext cx="7296539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933944" y="5411633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F9</a:t>
            </a:r>
          </a:p>
        </p:txBody>
      </p:sp>
      <p:sp>
        <p:nvSpPr>
          <p:cNvPr id="5147" name="TextBox 11"/>
          <p:cNvSpPr txBox="1">
            <a:spLocks noChangeArrowheads="1"/>
          </p:cNvSpPr>
          <p:nvPr/>
        </p:nvSpPr>
        <p:spPr bwMode="auto">
          <a:xfrm>
            <a:off x="2254898" y="5411633"/>
            <a:ext cx="1021702" cy="3698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Menu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743200" y="1524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FAR manager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A03A76-6413-4121-9C09-E147D40BC59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419738" y="1676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F1</a:t>
            </a:r>
          </a:p>
        </p:txBody>
      </p:sp>
      <p:sp>
        <p:nvSpPr>
          <p:cNvPr id="7181" name="TextBox 11"/>
          <p:cNvSpPr txBox="1">
            <a:spLocks noChangeArrowheads="1"/>
          </p:cNvSpPr>
          <p:nvPr/>
        </p:nvSpPr>
        <p:spPr bwMode="auto">
          <a:xfrm>
            <a:off x="3733800" y="1676400"/>
            <a:ext cx="14478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Left panel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71938" y="16764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ALT</a:t>
            </a:r>
          </a:p>
        </p:txBody>
      </p:sp>
      <p:sp>
        <p:nvSpPr>
          <p:cNvPr id="7185" name="TextBox 28"/>
          <p:cNvSpPr txBox="1">
            <a:spLocks noChangeArrowheads="1"/>
          </p:cNvSpPr>
          <p:nvPr/>
        </p:nvSpPr>
        <p:spPr bwMode="auto">
          <a:xfrm>
            <a:off x="2076838" y="16859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7186" name="Picture 95" descr="http://spa.ucoz.ua/_ld/57/13123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0188"/>
            <a:ext cx="714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2478088"/>
            <a:ext cx="3876675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743200" y="1524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FAR manager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8F554C-8E2A-458A-A6C5-CA62BCBF6C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6" name="Picture 95" descr="http://spa.ucoz.ua/_ld/57/13123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0188"/>
            <a:ext cx="714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2192338"/>
            <a:ext cx="2541588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26" y="2338226"/>
            <a:ext cx="5008562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76237" y="1463675"/>
            <a:ext cx="2209800" cy="368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File associations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743200" y="1524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FAR manager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2EE33C-C502-4622-8FC8-FADBCFEA074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126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74" name="Picture 95" descr="http://spa.ucoz.ua/_ld/57/13123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0188"/>
            <a:ext cx="714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57575" y="1463675"/>
            <a:ext cx="2209800" cy="368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File attributes</a:t>
            </a:r>
          </a:p>
        </p:txBody>
      </p:sp>
      <p:pic>
        <p:nvPicPr>
          <p:cNvPr id="1127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905000"/>
            <a:ext cx="60293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8006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2800" y="36576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11283" name="TextBox 28"/>
          <p:cNvSpPr txBox="1">
            <a:spLocks noChangeArrowheads="1"/>
          </p:cNvSpPr>
          <p:nvPr/>
        </p:nvSpPr>
        <p:spPr bwMode="auto">
          <a:xfrm>
            <a:off x="4457700" y="36671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43200" y="1524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FAR manager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040D3-7401-44D8-BE81-56512DC6806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2" name="Picture 95" descr="http://spa.ucoz.ua/_ld/57/131235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30188"/>
            <a:ext cx="714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57575" y="1463675"/>
            <a:ext cx="2209800" cy="3683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Task list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29069" y="2362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981269" y="2362200"/>
            <a:ext cx="10668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extrusionH="57150" contourW="76200">
            <a:bevelT w="31750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CTRL</a:t>
            </a:r>
          </a:p>
        </p:txBody>
      </p:sp>
      <p:sp>
        <p:nvSpPr>
          <p:cNvPr id="13330" name="TextBox 28"/>
          <p:cNvSpPr txBox="1">
            <a:spLocks noChangeArrowheads="1"/>
          </p:cNvSpPr>
          <p:nvPr/>
        </p:nvSpPr>
        <p:spPr bwMode="auto">
          <a:xfrm>
            <a:off x="2086169" y="23717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</a:t>
            </a:r>
          </a:p>
        </p:txBody>
      </p:sp>
      <p:pic>
        <p:nvPicPr>
          <p:cNvPr id="1333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213100"/>
            <a:ext cx="726757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43200" y="1524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FAR manager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709</TotalTime>
  <Words>59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66</cp:revision>
  <dcterms:created xsi:type="dcterms:W3CDTF">2008-08-03T16:05:36Z</dcterms:created>
  <dcterms:modified xsi:type="dcterms:W3CDTF">2018-02-06T18:09:41Z</dcterms:modified>
</cp:coreProperties>
</file>