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64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FFFFCC"/>
    <a:srgbClr val="FFFF99"/>
    <a:srgbClr val="C0C0C0"/>
    <a:srgbClr val="669999"/>
    <a:srgbClr val="6666CC"/>
    <a:srgbClr val="33CC3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75" autoAdjust="0"/>
  </p:normalViewPr>
  <p:slideViewPr>
    <p:cSldViewPr>
      <p:cViewPr varScale="1">
        <p:scale>
          <a:sx n="112" d="100"/>
          <a:sy n="112" d="100"/>
        </p:scale>
        <p:origin x="1575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D487FF1-34B2-4D83-AD1E-640035621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291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8AB0AF-914C-421F-B74A-862D1C952367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067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8AB0AF-914C-421F-B74A-862D1C952367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82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8AB0AF-914C-421F-B74A-862D1C952367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0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8AB0AF-914C-421F-B74A-862D1C952367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677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8AB0AF-914C-421F-B74A-862D1C952367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462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8AB0AF-914C-421F-B74A-862D1C952367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432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8AB0AF-914C-421F-B74A-862D1C952367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406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19C8E-9FAE-4D3B-A369-86B226378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48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25059-28AA-4473-9CFD-361154CA4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24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69B05-6BB4-43D7-B05D-6D4A5F757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3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92FE1-2E23-44A8-B75A-24F165A43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3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D1C9A-D6D0-4D33-9752-75CC3CD93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65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4CB17-4FFB-4DE1-AD03-F96C2F16F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4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B8810-B8DE-4C3F-87C8-FFC7FC4BF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19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F4C04-D4AC-4E0F-9ED7-62A566D11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36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58585-A556-478E-B9C5-630EF6D0A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5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F0358-A3A4-40E8-B26C-2E8450D3D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87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589F9-BC27-43FD-ABEE-F2704E3C1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3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C0C0C0"/>
                </a:solidFill>
              </a:defRPr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750" y="6443663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2B10BF97-DE3A-4939-A49B-DAF1E1CCF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en.wikipedia.org/wiki/Kali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tmp"/><Relationship Id="rId5" Type="http://schemas.openxmlformats.org/officeDocument/2006/relationships/hyperlink" Target="https://www.kali.org/" TargetMode="External"/><Relationship Id="rId4" Type="http://schemas.openxmlformats.org/officeDocument/2006/relationships/hyperlink" Target="https://www.kali.org/download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ndrivelinux.com/universal-usb-installer-easy-as-1-2-3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43663"/>
            <a:ext cx="1676400" cy="277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err="1" smtClean="0">
                <a:solidFill>
                  <a:srgbClr val="C0C0C0"/>
                </a:solidFill>
              </a:rPr>
              <a:t>Peymer</a:t>
            </a:r>
            <a:r>
              <a:rPr lang="en-US" altLang="en-US" sz="1400" dirty="0" smtClean="0">
                <a:solidFill>
                  <a:srgbClr val="C0C0C0"/>
                </a:solidFill>
              </a:rPr>
              <a:t> Anatoly</a:t>
            </a:r>
          </a:p>
        </p:txBody>
      </p:sp>
      <p:sp>
        <p:nvSpPr>
          <p:cNvPr id="17412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7414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7415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Text Box 15"/>
          <p:cNvSpPr txBox="1">
            <a:spLocks noChangeArrowheads="1"/>
          </p:cNvSpPr>
          <p:nvPr/>
        </p:nvSpPr>
        <p:spPr bwMode="auto">
          <a:xfrm>
            <a:off x="2286000" y="228600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352800" y="228600"/>
            <a:ext cx="24749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chemeClr val="bg1"/>
                </a:solidFill>
              </a:rPr>
              <a:t>Kali-Linux</a:t>
            </a:r>
            <a:endParaRPr lang="en-US" altLang="en-US" sz="4400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s://www.kali.org/wp-content/uploads/2015/05/kali-dragon-midd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3679"/>
            <a:ext cx="1898929" cy="79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upload.wikimedia.org/wikipedia/commons/thumb/c/c5/Kali_Devi.jpg/250px-Kali_Dev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631" y="1590674"/>
            <a:ext cx="238125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26118" y="4953000"/>
            <a:ext cx="2691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dirty="0">
                <a:solidFill>
                  <a:srgbClr val="252525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האלה קאלי בציור משנת 1728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1015" y="5544503"/>
            <a:ext cx="3441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en.wikipedia.org/wiki/Kali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1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43663"/>
            <a:ext cx="1676400" cy="277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err="1" smtClean="0">
                <a:solidFill>
                  <a:srgbClr val="C0C0C0"/>
                </a:solidFill>
              </a:rPr>
              <a:t>Peymer</a:t>
            </a:r>
            <a:r>
              <a:rPr lang="en-US" altLang="en-US" sz="1400" dirty="0" smtClean="0">
                <a:solidFill>
                  <a:srgbClr val="C0C0C0"/>
                </a:solidFill>
              </a:rPr>
              <a:t> Anatoly</a:t>
            </a:r>
          </a:p>
        </p:txBody>
      </p:sp>
      <p:sp>
        <p:nvSpPr>
          <p:cNvPr id="17412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7414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7415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Text Box 15"/>
          <p:cNvSpPr txBox="1">
            <a:spLocks noChangeArrowheads="1"/>
          </p:cNvSpPr>
          <p:nvPr/>
        </p:nvSpPr>
        <p:spPr bwMode="auto">
          <a:xfrm>
            <a:off x="2286000" y="228600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352800" y="228600"/>
            <a:ext cx="24749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chemeClr val="bg1"/>
                </a:solidFill>
              </a:rPr>
              <a:t>Kali-Linux</a:t>
            </a:r>
            <a:endParaRPr lang="en-US" altLang="en-US" sz="4400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s://www.kali.org/wp-content/uploads/2015/05/kali-dragon-midd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3679"/>
            <a:ext cx="1898929" cy="79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70220" y="6031468"/>
            <a:ext cx="34035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https://www.kali.org/downloads</a:t>
            </a:r>
            <a:r>
              <a:rPr lang="en-US" dirty="0" smtClean="0">
                <a:hlinkClick r:id="rId4"/>
              </a:rPr>
              <a:t>/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453713" y="1459468"/>
            <a:ext cx="223657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dirty="0">
                <a:hlinkClick r:id="rId5"/>
              </a:rPr>
              <a:t>https://www.kali.org</a:t>
            </a:r>
            <a:r>
              <a:rPr lang="en-US" dirty="0" smtClean="0">
                <a:hlinkClick r:id="rId5"/>
              </a:rPr>
              <a:t>/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83" y="1905000"/>
            <a:ext cx="7460634" cy="24384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14400" y="4495800"/>
            <a:ext cx="73152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Kali Linux is a </a:t>
            </a:r>
            <a:r>
              <a:rPr lang="en-US" dirty="0" err="1"/>
              <a:t>Debian</a:t>
            </a:r>
            <a:r>
              <a:rPr lang="en-US" dirty="0"/>
              <a:t>-derived Linux distribution designed for digital forensics and penetration testing. 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" y="5285652"/>
            <a:ext cx="73152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52525"/>
                </a:solidFill>
              </a:rPr>
              <a:t>Kali Linux is preinstalled with over 300 penetration-testing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18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43663"/>
            <a:ext cx="1676400" cy="277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err="1" smtClean="0">
                <a:solidFill>
                  <a:srgbClr val="C0C0C0"/>
                </a:solidFill>
              </a:rPr>
              <a:t>Peymer</a:t>
            </a:r>
            <a:r>
              <a:rPr lang="en-US" altLang="en-US" sz="1400" dirty="0" smtClean="0">
                <a:solidFill>
                  <a:srgbClr val="C0C0C0"/>
                </a:solidFill>
              </a:rPr>
              <a:t> Anatoly</a:t>
            </a:r>
          </a:p>
        </p:txBody>
      </p:sp>
      <p:sp>
        <p:nvSpPr>
          <p:cNvPr id="17412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7414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7415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Text Box 15"/>
          <p:cNvSpPr txBox="1">
            <a:spLocks noChangeArrowheads="1"/>
          </p:cNvSpPr>
          <p:nvPr/>
        </p:nvSpPr>
        <p:spPr bwMode="auto">
          <a:xfrm>
            <a:off x="2286000" y="228600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352800" y="228600"/>
            <a:ext cx="24749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chemeClr val="bg1"/>
                </a:solidFill>
              </a:rPr>
              <a:t>Kali-Linux</a:t>
            </a:r>
            <a:endParaRPr lang="en-US" altLang="en-US" sz="4400" dirty="0">
              <a:solidFill>
                <a:schemeClr val="tx2"/>
              </a:solidFill>
            </a:endParaRPr>
          </a:p>
        </p:txBody>
      </p:sp>
      <p:pic>
        <p:nvPicPr>
          <p:cNvPr id="9" name="Picture 8" descr="Screen Clippi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76" y="1603332"/>
            <a:ext cx="7487908" cy="167013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4400" y="3516868"/>
            <a:ext cx="73152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http://www.pendrivelinux.com/universal-usb-installer-easy-as-1-2-3/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2195" y="3990975"/>
            <a:ext cx="3019610" cy="2347913"/>
          </a:xfrm>
          <a:prstGeom prst="rect">
            <a:avLst/>
          </a:prstGeom>
        </p:spPr>
      </p:pic>
      <p:pic>
        <p:nvPicPr>
          <p:cNvPr id="12" name="Picture 2" descr="https://www.kali.org/wp-content/uploads/2015/05/kali-dragon-midd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3679"/>
            <a:ext cx="1898929" cy="79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3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43663"/>
            <a:ext cx="1676400" cy="277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err="1" smtClean="0">
                <a:solidFill>
                  <a:srgbClr val="C0C0C0"/>
                </a:solidFill>
              </a:rPr>
              <a:t>Peymer</a:t>
            </a:r>
            <a:r>
              <a:rPr lang="en-US" altLang="en-US" sz="1400" dirty="0" smtClean="0">
                <a:solidFill>
                  <a:srgbClr val="C0C0C0"/>
                </a:solidFill>
              </a:rPr>
              <a:t> Anatoly</a:t>
            </a:r>
          </a:p>
        </p:txBody>
      </p:sp>
      <p:sp>
        <p:nvSpPr>
          <p:cNvPr id="17412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7414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7415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Text Box 15"/>
          <p:cNvSpPr txBox="1">
            <a:spLocks noChangeArrowheads="1"/>
          </p:cNvSpPr>
          <p:nvPr/>
        </p:nvSpPr>
        <p:spPr bwMode="auto">
          <a:xfrm>
            <a:off x="2286000" y="228600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352800" y="228600"/>
            <a:ext cx="24749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chemeClr val="bg1"/>
                </a:solidFill>
              </a:rPr>
              <a:t>Kali-Linux</a:t>
            </a:r>
            <a:endParaRPr lang="en-US" altLang="en-US" sz="4400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512" y="2062712"/>
            <a:ext cx="4752975" cy="3695700"/>
          </a:xfrm>
          <a:prstGeom prst="rect">
            <a:avLst/>
          </a:prstGeom>
        </p:spPr>
      </p:pic>
      <p:pic>
        <p:nvPicPr>
          <p:cNvPr id="10" name="Picture 2" descr="https://www.kali.org/wp-content/uploads/2015/05/kali-dragon-midd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3679"/>
            <a:ext cx="1898929" cy="79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99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43663"/>
            <a:ext cx="1676400" cy="277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err="1" smtClean="0">
                <a:solidFill>
                  <a:srgbClr val="C0C0C0"/>
                </a:solidFill>
              </a:rPr>
              <a:t>Peymer</a:t>
            </a:r>
            <a:r>
              <a:rPr lang="en-US" altLang="en-US" sz="1400" dirty="0" smtClean="0">
                <a:solidFill>
                  <a:srgbClr val="C0C0C0"/>
                </a:solidFill>
              </a:rPr>
              <a:t> Anatoly</a:t>
            </a:r>
          </a:p>
        </p:txBody>
      </p:sp>
      <p:sp>
        <p:nvSpPr>
          <p:cNvPr id="17412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7414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7415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Text Box 15"/>
          <p:cNvSpPr txBox="1">
            <a:spLocks noChangeArrowheads="1"/>
          </p:cNvSpPr>
          <p:nvPr/>
        </p:nvSpPr>
        <p:spPr bwMode="auto">
          <a:xfrm>
            <a:off x="2286000" y="228600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352800" y="228600"/>
            <a:ext cx="24749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chemeClr val="bg1"/>
                </a:solidFill>
              </a:rPr>
              <a:t>Kali-Linux</a:t>
            </a:r>
            <a:endParaRPr lang="en-US" altLang="en-US" sz="4400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209800"/>
            <a:ext cx="4419600" cy="3648075"/>
          </a:xfrm>
          <a:prstGeom prst="rect">
            <a:avLst/>
          </a:prstGeom>
        </p:spPr>
      </p:pic>
      <p:pic>
        <p:nvPicPr>
          <p:cNvPr id="10" name="Picture 2" descr="https://www.kali.org/wp-content/uploads/2015/05/kali-dragon-midd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3679"/>
            <a:ext cx="1898929" cy="79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22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43663"/>
            <a:ext cx="1676400" cy="277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err="1" smtClean="0">
                <a:solidFill>
                  <a:srgbClr val="C0C0C0"/>
                </a:solidFill>
              </a:rPr>
              <a:t>Peymer</a:t>
            </a:r>
            <a:r>
              <a:rPr lang="en-US" altLang="en-US" sz="1400" dirty="0" smtClean="0">
                <a:solidFill>
                  <a:srgbClr val="C0C0C0"/>
                </a:solidFill>
              </a:rPr>
              <a:t> Anatoly</a:t>
            </a:r>
          </a:p>
        </p:txBody>
      </p:sp>
      <p:sp>
        <p:nvSpPr>
          <p:cNvPr id="17412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7414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7415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Text Box 15"/>
          <p:cNvSpPr txBox="1">
            <a:spLocks noChangeArrowheads="1"/>
          </p:cNvSpPr>
          <p:nvPr/>
        </p:nvSpPr>
        <p:spPr bwMode="auto">
          <a:xfrm>
            <a:off x="2286000" y="228600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352800" y="228600"/>
            <a:ext cx="24749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chemeClr val="bg1"/>
                </a:solidFill>
              </a:rPr>
              <a:t>Kali-Linux</a:t>
            </a:r>
            <a:endParaRPr lang="en-US" altLang="en-US" sz="4400" dirty="0">
              <a:solidFill>
                <a:schemeClr val="tx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447800"/>
            <a:ext cx="4752975" cy="3695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2895600"/>
            <a:ext cx="5391150" cy="3276600"/>
          </a:xfrm>
          <a:prstGeom prst="rect">
            <a:avLst/>
          </a:prstGeom>
        </p:spPr>
      </p:pic>
      <p:pic>
        <p:nvPicPr>
          <p:cNvPr id="11" name="Picture 2" descr="https://www.kali.org/wp-content/uploads/2015/05/kali-dragon-midd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3679"/>
            <a:ext cx="1898929" cy="79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04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43663"/>
            <a:ext cx="1676400" cy="277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err="1" smtClean="0">
                <a:solidFill>
                  <a:srgbClr val="C0C0C0"/>
                </a:solidFill>
              </a:rPr>
              <a:t>Peymer</a:t>
            </a:r>
            <a:r>
              <a:rPr lang="en-US" altLang="en-US" sz="1400" dirty="0" smtClean="0">
                <a:solidFill>
                  <a:srgbClr val="C0C0C0"/>
                </a:solidFill>
              </a:rPr>
              <a:t> Anatoly</a:t>
            </a:r>
          </a:p>
        </p:txBody>
      </p:sp>
      <p:sp>
        <p:nvSpPr>
          <p:cNvPr id="17412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7414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7415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Text Box 15"/>
          <p:cNvSpPr txBox="1">
            <a:spLocks noChangeArrowheads="1"/>
          </p:cNvSpPr>
          <p:nvPr/>
        </p:nvSpPr>
        <p:spPr bwMode="auto">
          <a:xfrm>
            <a:off x="2286000" y="228600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352800" y="228600"/>
            <a:ext cx="24749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chemeClr val="bg1"/>
                </a:solidFill>
              </a:rPr>
              <a:t>Kali-Linux</a:t>
            </a:r>
            <a:endParaRPr lang="en-US" altLang="en-US" sz="4400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512" y="2209800"/>
            <a:ext cx="4752975" cy="3695700"/>
          </a:xfrm>
          <a:prstGeom prst="rect">
            <a:avLst/>
          </a:prstGeom>
        </p:spPr>
      </p:pic>
      <p:pic>
        <p:nvPicPr>
          <p:cNvPr id="10" name="Picture 2" descr="https://www.kali.org/wp-content/uploads/2015/05/kali-dragon-midd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3679"/>
            <a:ext cx="1898929" cy="79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99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Introduction1</Template>
  <TotalTime>828</TotalTime>
  <Words>72</Words>
  <Application>Microsoft Office PowerPoint</Application>
  <PresentationFormat>On-screen Show (4:3)</PresentationFormat>
  <Paragraphs>28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David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Anatoly Peymer</cp:lastModifiedBy>
  <cp:revision>55</cp:revision>
  <dcterms:created xsi:type="dcterms:W3CDTF">2008-08-03T16:05:36Z</dcterms:created>
  <dcterms:modified xsi:type="dcterms:W3CDTF">2016-08-18T15:20:39Z</dcterms:modified>
</cp:coreProperties>
</file>