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3" r:id="rId2"/>
    <p:sldId id="304" r:id="rId3"/>
    <p:sldId id="30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03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96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80710" y="1562100"/>
            <a:ext cx="138258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Text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85120" y="3191002"/>
            <a:ext cx="7373760" cy="284693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font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font.Font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(family=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"Helvetica"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size=20, weight=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font.BOLD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slant=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font.ITALIC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txt =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.Text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root,bg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"gray"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700" dirty="0" err="1">
                <a:solidFill>
                  <a:srgbClr val="A31515"/>
                </a:solidFill>
                <a:latin typeface="Consolas" panose="020B0609020204030204" pitchFamily="49" charset="0"/>
              </a:rPr>
              <a:t>Yellow"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,font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fnt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bd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=8)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5120" y="2123230"/>
            <a:ext cx="73737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Text widgets provide advanced capabilities that allow you to edit a </a:t>
            </a:r>
            <a:r>
              <a:rPr lang="en-US" b="1" dirty="0"/>
              <a:t>multiline text </a:t>
            </a:r>
            <a:r>
              <a:rPr lang="en-US" dirty="0"/>
              <a:t>and format the way it has to be displayed, such as changing its color and font.</a:t>
            </a:r>
            <a:endParaRPr lang="en-US" dirty="0"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80710" y="1562100"/>
            <a:ext cx="138258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Text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410" y="2149791"/>
            <a:ext cx="5991180" cy="41714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e-IL" alt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5120" y="1547155"/>
            <a:ext cx="7373760" cy="397031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font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font.Font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(family=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"Helvetica"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size=20, weight=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font.BOLD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slant=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font.ITALIC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txt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=8, font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txt.focus_set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'1.1'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'I must study Python !'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'1.6'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 ☺ 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'smile'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txt.tag_config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'smile'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foreground=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'red'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30" y="5408218"/>
            <a:ext cx="2611540" cy="9395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2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1858</TotalTime>
  <Words>157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Consolas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189</cp:revision>
  <dcterms:created xsi:type="dcterms:W3CDTF">2008-08-03T16:05:36Z</dcterms:created>
  <dcterms:modified xsi:type="dcterms:W3CDTF">2018-03-23T09:28:51Z</dcterms:modified>
</cp:coreProperties>
</file>