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283" r:id="rId3"/>
    <p:sldId id="305" r:id="rId4"/>
    <p:sldId id="309" r:id="rId5"/>
    <p:sldId id="306" r:id="rId6"/>
    <p:sldId id="308" r:id="rId7"/>
    <p:sldId id="311" r:id="rId8"/>
    <p:sldId id="314" r:id="rId9"/>
    <p:sldId id="315" r:id="rId10"/>
    <p:sldId id="316" r:id="rId11"/>
    <p:sldId id="317" r:id="rId12"/>
    <p:sldId id="318" r:id="rId13"/>
    <p:sldId id="319" r:id="rId14"/>
    <p:sldId id="307" r:id="rId15"/>
    <p:sldId id="310" r:id="rId16"/>
    <p:sldId id="31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00"/>
    <a:srgbClr val="DDDDDD"/>
    <a:srgbClr val="FFFF99"/>
    <a:srgbClr val="C0C0C0"/>
    <a:srgbClr val="669999"/>
    <a:srgbClr val="66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54" autoAdjust="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91302-F24E-49F5-9464-3754D9D23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0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2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9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6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8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6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3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2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142F0B-DF31-4DA4-B0D9-2EA323DF10E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142F0B-DF31-4DA4-B0D9-2EA323DF10E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3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6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2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0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6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9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0CEA89-F407-4593-BAC2-567ADA56A75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3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B9370-EB96-4AA5-8EAD-2C301506B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64CA-BAF2-4158-A0CE-568A4BF72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5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3C052-FD46-4E08-A363-9C030F13E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00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F77E6-A0B6-43A8-BDC2-6469A6F71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BE607-C077-402C-BBD4-4F89DD447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33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9A390-9ED7-4885-B15D-176859F94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8F843-58DE-4B35-B1E8-37F49B903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1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9F94-6CEE-48B1-B7D1-3345F5F9D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0301-BD2F-44A3-9EFD-01F6BFE3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4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59480-1756-45DC-AFB3-49340FCD6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D80F4-E639-4B0A-9637-E1A00248D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4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0C0C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457AD6-8D8B-4E63-A8A8-C08EE66047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059" name="TextBox 25"/>
          <p:cNvSpPr txBox="1">
            <a:spLocks noChangeArrowheads="1"/>
          </p:cNvSpPr>
          <p:nvPr/>
        </p:nvSpPr>
        <p:spPr bwMode="auto">
          <a:xfrm>
            <a:off x="885120" y="1562100"/>
            <a:ext cx="7373760" cy="9239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Tkinter</a:t>
            </a:r>
            <a:r>
              <a:rPr lang="en-US" altLang="en-US" dirty="0"/>
              <a:t> is a GUI (graphical user interface) widget set for Python.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Tkinter</a:t>
            </a:r>
            <a:r>
              <a:rPr lang="en-US" altLang="en-US" dirty="0"/>
              <a:t> module (“</a:t>
            </a:r>
            <a:r>
              <a:rPr lang="en-US" altLang="en-US" b="1" dirty="0" err="1"/>
              <a:t>ToolKit</a:t>
            </a:r>
            <a:r>
              <a:rPr lang="en-US" altLang="en-US" b="1" dirty="0"/>
              <a:t> interface</a:t>
            </a:r>
            <a:r>
              <a:rPr lang="en-US" altLang="en-US" dirty="0"/>
              <a:t>”) is the standard Python interface to the </a:t>
            </a:r>
            <a:r>
              <a:rPr lang="en-US" altLang="en-US" dirty="0" err="1"/>
              <a:t>Tk</a:t>
            </a:r>
            <a:r>
              <a:rPr lang="en-US" altLang="en-US" dirty="0"/>
              <a:t> GUI toolkit.</a:t>
            </a:r>
          </a:p>
        </p:txBody>
      </p:sp>
      <p:sp>
        <p:nvSpPr>
          <p:cNvPr id="2060" name="TextBox 25"/>
          <p:cNvSpPr txBox="1">
            <a:spLocks noChangeArrowheads="1"/>
          </p:cNvSpPr>
          <p:nvPr/>
        </p:nvSpPr>
        <p:spPr bwMode="auto">
          <a:xfrm>
            <a:off x="885120" y="2584090"/>
            <a:ext cx="7373760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altLang="en-US" dirty="0"/>
          </a:p>
        </p:txBody>
      </p:sp>
      <p:sp>
        <p:nvSpPr>
          <p:cNvPr id="2061" name="TextBox 25"/>
          <p:cNvSpPr txBox="1">
            <a:spLocks noChangeArrowheads="1"/>
          </p:cNvSpPr>
          <p:nvPr/>
        </p:nvSpPr>
        <p:spPr bwMode="auto">
          <a:xfrm>
            <a:off x="892516" y="3086661"/>
            <a:ext cx="7366364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#To initialize </a:t>
            </a:r>
            <a:r>
              <a:rPr lang="en-US" altLang="en-US" dirty="0" err="1">
                <a:solidFill>
                  <a:srgbClr val="00B050"/>
                </a:solidFill>
              </a:rPr>
              <a:t>Tkinter</a:t>
            </a:r>
            <a:r>
              <a:rPr lang="en-US" altLang="en-US" dirty="0">
                <a:solidFill>
                  <a:srgbClr val="00B050"/>
                </a:solidFill>
              </a:rPr>
              <a:t>, we have to create a </a:t>
            </a:r>
            <a:r>
              <a:rPr lang="en-US" altLang="en-US" dirty="0" err="1">
                <a:solidFill>
                  <a:srgbClr val="00B050"/>
                </a:solidFill>
              </a:rPr>
              <a:t>Tk</a:t>
            </a:r>
            <a:r>
              <a:rPr lang="en-US" altLang="en-US" dirty="0">
                <a:solidFill>
                  <a:srgbClr val="00B050"/>
                </a:solidFill>
              </a:rPr>
              <a:t> root widget.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064" name="TextBox 25"/>
          <p:cNvSpPr txBox="1">
            <a:spLocks noChangeArrowheads="1"/>
          </p:cNvSpPr>
          <p:nvPr/>
        </p:nvSpPr>
        <p:spPr bwMode="auto">
          <a:xfrm>
            <a:off x="885120" y="3891275"/>
            <a:ext cx="737376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#The program will stay in the event loop until we close the window. </a:t>
            </a:r>
          </a:p>
          <a:p>
            <a:pPr eaLnBrk="1" hangingPunct="1"/>
            <a:r>
              <a:rPr lang="en-US" dirty="0" err="1"/>
              <a:t>tk.mainloop</a:t>
            </a:r>
            <a:r>
              <a:rPr lang="en-US" dirty="0"/>
              <a:t>()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17" y="4222971"/>
            <a:ext cx="2372366" cy="225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geocities.ws/thezipguy/misc/colornames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44" y="1457322"/>
            <a:ext cx="5392656" cy="50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www.geocities.ws/thezipguy/misc/colornames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53070"/>
            <a:ext cx="5334000" cy="49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8" y="1532751"/>
            <a:ext cx="6581004" cy="4714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00200"/>
            <a:ext cx="7315200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MAX_ROWS = 36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FONT_SIZE = 10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# (pixels)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COLORS = [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'snow'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'ghost white'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'white smoke'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gainsboro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'floral white'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'old lace'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'linen'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'antique white'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'papaya whip'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'blanched almond'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'bisque'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'peach puff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 . .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root.title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"Named 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colour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 chart"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row = 0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col = 0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color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COLORS: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e = Label(root, text=color, background=color, 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font=(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None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-FONT_SIZE))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e.grid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(row=row, column=col, sticky=E+W)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row += 1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(row &gt; 36):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row = 0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col += 1</a:t>
            </a:r>
          </a:p>
          <a:p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root.mainloop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347780"/>
            <a:ext cx="1536200" cy="373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51015" y="1462881"/>
            <a:ext cx="28419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Windows Attributes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5120" y="2238962"/>
            <a:ext cx="7373759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Most options take a true/false value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-alpha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double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how opaque the overall window is; note that changing between 1.0 and any other value may cause the window to flash.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-fullscreen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boolean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controls whether the window fills the whole screen, including taskbar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-disabled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boolean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makes it impossible to interact with the window and redraws the focus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-toolwindow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boolean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makes a window with a single close-button (which is smaller than usual) on the right of the title bar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-topmost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boolean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makes sure the window always stays on top of all other windows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19500" y="1462881"/>
            <a:ext cx="1905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 smtClean="0"/>
              <a:t>Transparency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120" y="1905000"/>
            <a:ext cx="7373760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 use transparency level 0.1 to 1.0 (no transparency)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root.attributes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"-alpha"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0.3)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501617"/>
            <a:ext cx="3048000" cy="28980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19500" y="1462881"/>
            <a:ext cx="1905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 smtClean="0"/>
              <a:t>Fullscreen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120" y="2008015"/>
            <a:ext cx="737376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root.attributes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"-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fullscreen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907" y="3581400"/>
            <a:ext cx="4170186" cy="2345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43663"/>
            <a:ext cx="161301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BAB011-27BA-4866-9DA3-4E4D8102047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מלבן 11"/>
          <p:cNvSpPr>
            <a:spLocks noChangeArrowheads="1"/>
          </p:cNvSpPr>
          <p:nvPr/>
        </p:nvSpPr>
        <p:spPr bwMode="auto">
          <a:xfrm>
            <a:off x="885120" y="2852925"/>
            <a:ext cx="737376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root.geometry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"300x150+30+30"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# Size: 300x150,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Loc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: 30,30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5120" y="2034222"/>
            <a:ext cx="73737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The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geometry()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method sets a size for the window and positions it on the screen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3350" y="1576568"/>
            <a:ext cx="13773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geometry()</a:t>
            </a:r>
            <a:endParaRPr lang="en-US" b="1" dirty="0">
              <a:latin typeface="+mn-lt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65" y="4141788"/>
            <a:ext cx="356167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200400" y="5486400"/>
            <a:ext cx="3048000" cy="1647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6356" y="5206592"/>
            <a:ext cx="69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600200" y="4745744"/>
            <a:ext cx="914400" cy="422455"/>
          </a:xfrm>
          <a:prstGeom prst="wedgeRoundRectCallout">
            <a:avLst>
              <a:gd name="adj1" fmla="val 121750"/>
              <a:gd name="adj2" fmla="val -118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30x30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4805859"/>
            <a:ext cx="0" cy="144254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5173022" y="5623004"/>
            <a:ext cx="69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150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65495" y="6443663"/>
            <a:ext cx="161301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BAB011-27BA-4866-9DA3-4E4D8102047E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מלבן 11"/>
          <p:cNvSpPr>
            <a:spLocks noChangeArrowheads="1"/>
          </p:cNvSpPr>
          <p:nvPr/>
        </p:nvSpPr>
        <p:spPr bwMode="auto">
          <a:xfrm>
            <a:off x="892745" y="1931205"/>
            <a:ext cx="7366135" cy="175432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root.winfo_screenwidth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root.winfo_screenheight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root.geometry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dx%d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%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x,y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6340" y="1495025"/>
            <a:ext cx="16383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Full screen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81" y="3751823"/>
            <a:ext cx="4842218" cy="2733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347779"/>
            <a:ext cx="1536200" cy="3736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8865" y="1462881"/>
            <a:ext cx="514627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 smtClean="0"/>
              <a:t>No </a:t>
            </a:r>
            <a:r>
              <a:rPr lang="en-US" b="1" dirty="0"/>
              <a:t>title bar and window buttons, plus no </a:t>
            </a:r>
            <a:r>
              <a:rPr lang="en-US" b="1" dirty="0" smtClean="0"/>
              <a:t>borders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120" y="2222895"/>
            <a:ext cx="737376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root.overrideredirect(1)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406409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00800"/>
            <a:ext cx="1536200" cy="3206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1462881"/>
            <a:ext cx="19812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Title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120" y="2079334"/>
            <a:ext cx="737376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root.title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"The first sample"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83" y="3490981"/>
            <a:ext cx="3622634" cy="289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e-IL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90925" y="1517988"/>
            <a:ext cx="19621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Resizable()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120" y="2222895"/>
            <a:ext cx="737376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root.resizable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(width=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height=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600262"/>
            <a:ext cx="2438400" cy="2800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51015" y="1462881"/>
            <a:ext cx="28419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rgbClr val="000000"/>
                </a:solidFill>
              </a:rPr>
              <a:t>background</a:t>
            </a:r>
            <a:endParaRPr lang="he-IL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5120" y="1905000"/>
            <a:ext cx="7373759" cy="147732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 = </a:t>
            </a:r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tk_rgb =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"#%02x%02x%02x"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% (128, 192, 200)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root[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"background"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]=tk_rgb</a:t>
            </a:r>
          </a:p>
          <a:p>
            <a:r>
              <a:rPr lang="en-US" dirty="0" err="1">
                <a:solidFill>
                  <a:srgbClr val="6F008A"/>
                </a:solidFill>
                <a:latin typeface="Consolas" panose="020B0609020204030204" pitchFamily="49" charset="0"/>
              </a:rPr>
              <a:t>tk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.mainloop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13" y="3548062"/>
            <a:ext cx="3045372" cy="289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geocities.ws/thezipguy/misc/colorname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59" y="1371600"/>
            <a:ext cx="5465016" cy="50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2"/>
            <a:ext cx="1536200" cy="277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7D274-2CF1-4D36-8314-147F93ABC5D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1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geocities.ws/thezipguy/misc/colornames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340056" cy="49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Introduction1</Template>
  <TotalTime>1767</TotalTime>
  <Words>465</Words>
  <Application>Microsoft Office PowerPoint</Application>
  <PresentationFormat>On-screen Show (4:3)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Courier New</vt:lpstr>
      <vt:lpstr>David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User-20</cp:lastModifiedBy>
  <cp:revision>185</cp:revision>
  <dcterms:created xsi:type="dcterms:W3CDTF">2008-08-03T16:05:36Z</dcterms:created>
  <dcterms:modified xsi:type="dcterms:W3CDTF">2018-02-22T09:29:49Z</dcterms:modified>
</cp:coreProperties>
</file>